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12.fntdata" ContentType="application/x-fontdata"/>
  <Override PartName="/ppt/fonts/font13.fntdata" ContentType="application/x-fontdata"/>
  <Override PartName="/ppt/fonts/font14.fntdata" ContentType="application/x-fontdata"/>
  <Override PartName="/ppt/fonts/font15.fntdata" ContentType="application/x-fontdata"/>
  <Override PartName="/ppt/fonts/font16.fntdata" ContentType="application/x-fontdata"/>
  <Override PartName="/ppt/fonts/font17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"/>
  </p:notesMasterIdLst>
  <p:handoutMasterIdLst>
    <p:handoutMasterId r:id="rId25"/>
  </p:handoutMasterIdLst>
  <p:sldIdLst>
    <p:sldId id="256" r:id="rId3"/>
    <p:sldId id="258" r:id="rId5"/>
    <p:sldId id="260" r:id="rId6"/>
    <p:sldId id="261" r:id="rId7"/>
    <p:sldId id="296" r:id="rId8"/>
    <p:sldId id="297" r:id="rId9"/>
    <p:sldId id="298" r:id="rId10"/>
    <p:sldId id="299" r:id="rId11"/>
    <p:sldId id="300" r:id="rId12"/>
    <p:sldId id="262" r:id="rId13"/>
    <p:sldId id="301" r:id="rId14"/>
    <p:sldId id="313" r:id="rId15"/>
    <p:sldId id="302" r:id="rId16"/>
    <p:sldId id="303" r:id="rId17"/>
    <p:sldId id="312" r:id="rId18"/>
    <p:sldId id="305" r:id="rId19"/>
    <p:sldId id="306" r:id="rId20"/>
    <p:sldId id="307" r:id="rId21"/>
    <p:sldId id="308" r:id="rId22"/>
    <p:sldId id="310" r:id="rId23"/>
    <p:sldId id="311" r:id="rId24"/>
  </p:sldIdLst>
  <p:sldSz cx="9144000" cy="5143500" type="screen16x9"/>
  <p:notesSz cx="6858000" cy="9144000"/>
  <p:embeddedFontLst>
    <p:embeddedFont>
      <p:font typeface="Phudu SemiBold"/>
      <p:bold r:id="rId29"/>
    </p:embeddedFont>
    <p:embeddedFont>
      <p:font typeface="Bai Jamjuree" panose="00000800000000000000"/>
      <p:bold r:id="rId30"/>
      <p:italic r:id="rId31"/>
      <p:boldItalic r:id="rId32"/>
    </p:embeddedFont>
    <p:embeddedFont>
      <p:font typeface="Bebas Neue" panose="020B0606020202050201"/>
      <p:regular r:id="rId33"/>
    </p:embeddedFont>
    <p:embeddedFont>
      <p:font typeface="Phudu Medium"/>
      <p:regular r:id="rId34"/>
      <p:bold r:id="rId35"/>
    </p:embeddedFont>
    <p:embeddedFont>
      <p:font typeface="Phudu"/>
      <p:bold r:id="rId36"/>
    </p:embeddedFont>
    <p:embeddedFont>
      <p:font typeface="Montserrat ExtraBold" panose="00000900000000000000" pitchFamily="2" charset="0"/>
      <p:bold r:id="rId37"/>
    </p:embeddedFont>
    <p:embeddedFont>
      <p:font typeface="Montserrat" panose="00000500000000000000" pitchFamily="2" charset="0"/>
      <p:regular r:id="rId38"/>
      <p:bold r:id="rId39"/>
      <p:italic r:id="rId40"/>
      <p:boldItalic r:id="rId41"/>
    </p:embeddedFont>
    <p:embeddedFont>
      <p:font typeface="Montserrat" panose="00000500000000000000"/>
      <p:regular r:id="rId42"/>
      <p:bold r:id="rId43"/>
      <p:italic r:id="rId44"/>
      <p:boldItalic r:id="rId4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1185CB-B7A0-4045-8322-F8C2D31B34A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Style>
        <a:tcBdr/>
      </a:tcStyle>
    </a:band1H>
    <a:band2H>
      <a:tcStyle>
        <a:tcBdr/>
      </a:tcStyle>
    </a:band2H>
    <a:band1V>
      <a:tcStyle>
        <a:tcBdr/>
      </a:tcStyle>
    </a:band1V>
    <a:band2V>
      <a:tcStyle>
        <a:tcBdr/>
      </a:tcStyle>
    </a:band2V>
    <a:lastCol>
      <a:tcStyle>
        <a:tcBdr/>
      </a:tcStyle>
    </a:lastCol>
    <a:firstCol>
      <a:tcStyle>
        <a:tcBdr/>
      </a:tcStyle>
    </a:firstCol>
    <a:lastRow>
      <a:tcStyle>
        <a:tcBdr/>
      </a:tcStyle>
    </a:lastRow>
    <a:seCell>
      <a:tcStyle>
        <a:tcBdr/>
      </a:tcStyle>
    </a:seCell>
    <a:swCell>
      <a:tcStyle>
        <a:tcBdr/>
      </a:tcStyle>
    </a:swCell>
    <a:firstRow>
      <a:tcStyle>
        <a:tcBdr/>
      </a:tcStyle>
    </a:firstRow>
    <a:neCell>
      <a:tcStyle>
        <a:tcBdr/>
      </a:tcStyle>
    </a:neCell>
    <a:nwCell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9" d="100"/>
          <a:sy n="139" d="100"/>
        </p:scale>
        <p:origin x="804" y="-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5" Type="http://schemas.openxmlformats.org/officeDocument/2006/relationships/font" Target="fonts/font17.fntdata"/><Relationship Id="rId44" Type="http://schemas.openxmlformats.org/officeDocument/2006/relationships/font" Target="fonts/font16.fntdata"/><Relationship Id="rId43" Type="http://schemas.openxmlformats.org/officeDocument/2006/relationships/font" Target="fonts/font15.fntdata"/><Relationship Id="rId42" Type="http://schemas.openxmlformats.org/officeDocument/2006/relationships/font" Target="fonts/font14.fntdata"/><Relationship Id="rId41" Type="http://schemas.openxmlformats.org/officeDocument/2006/relationships/font" Target="fonts/font13.fntdata"/><Relationship Id="rId40" Type="http://schemas.openxmlformats.org/officeDocument/2006/relationships/font" Target="fonts/font12.fntdata"/><Relationship Id="rId4" Type="http://schemas.openxmlformats.org/officeDocument/2006/relationships/notesMaster" Target="notesMasters/notesMaster1.xml"/><Relationship Id="rId39" Type="http://schemas.openxmlformats.org/officeDocument/2006/relationships/font" Target="fonts/font11.fntdata"/><Relationship Id="rId38" Type="http://schemas.openxmlformats.org/officeDocument/2006/relationships/font" Target="fonts/font10.fntdata"/><Relationship Id="rId37" Type="http://schemas.openxmlformats.org/officeDocument/2006/relationships/font" Target="fonts/font9.fntdata"/><Relationship Id="rId36" Type="http://schemas.openxmlformats.org/officeDocument/2006/relationships/font" Target="fonts/font8.fntdata"/><Relationship Id="rId35" Type="http://schemas.openxmlformats.org/officeDocument/2006/relationships/font" Target="fonts/font7.fntdata"/><Relationship Id="rId34" Type="http://schemas.openxmlformats.org/officeDocument/2006/relationships/font" Target="fonts/font6.fntdata"/><Relationship Id="rId33" Type="http://schemas.openxmlformats.org/officeDocument/2006/relationships/font" Target="fonts/font5.fntdata"/><Relationship Id="rId32" Type="http://schemas.openxmlformats.org/officeDocument/2006/relationships/font" Target="fonts/font4.fntdata"/><Relationship Id="rId31" Type="http://schemas.openxmlformats.org/officeDocument/2006/relationships/font" Target="fonts/font3.fntdata"/><Relationship Id="rId30" Type="http://schemas.openxmlformats.org/officeDocument/2006/relationships/font" Target="fonts/font2.fntdata"/><Relationship Id="rId3" Type="http://schemas.openxmlformats.org/officeDocument/2006/relationships/slide" Target="slides/slide1.xml"/><Relationship Id="rId29" Type="http://schemas.openxmlformats.org/officeDocument/2006/relationships/font" Target="fonts/font1.fntdata"/><Relationship Id="rId28" Type="http://schemas.openxmlformats.org/officeDocument/2006/relationships/tableStyles" Target="tableStyles.xml"/><Relationship Id="rId27" Type="http://schemas.openxmlformats.org/officeDocument/2006/relationships/viewProps" Target="viewProps.xml"/><Relationship Id="rId26" Type="http://schemas.openxmlformats.org/officeDocument/2006/relationships/presProps" Target="presProps.xml"/><Relationship Id="rId25" Type="http://schemas.openxmlformats.org/officeDocument/2006/relationships/handoutMaster" Target="handoutMasters/handoutMaster1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9EC7A7-25DB-46E5-9ECE-96DAA1F209ED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BF553C-7D59-4640-A7E3-9801B48599BB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hf hd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22f1bf7c40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22f1bf7c40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230b269c605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230b269c605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230b269c605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230b269c605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230b269c605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230b269c605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230b269c605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230b269c605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230b269c605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230b269c605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230b269c605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230b269c605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230b269c605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230b269c605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230b269c605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230b269c605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22e93169256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22e93169256_0_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22e93169256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22e93169256_0_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22e93169256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22e93169256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230b269c605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230b269c605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22e93169256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22e93169256_0_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230b269c605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230b269c605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22e93169256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22e93169256_0_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230b269c605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230b269c605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22e93169256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22e93169256_0_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230b269c605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230b269c605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bg>
      <p:bgPr>
        <a:gradFill>
          <a:gsLst>
            <a:gs pos="0">
              <a:schemeClr val="lt1"/>
            </a:gs>
            <a:gs pos="49000">
              <a:schemeClr val="lt1"/>
            </a:gs>
            <a:gs pos="100000">
              <a:schemeClr val="dk2"/>
            </a:gs>
          </a:gsLst>
          <a:lin ang="0" scaled="0"/>
        </a:gra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-3556175" y="-2746575"/>
            <a:ext cx="5698200" cy="5698200"/>
          </a:xfrm>
          <a:prstGeom prst="ellipse">
            <a:avLst/>
          </a:prstGeom>
          <a:gradFill>
            <a:gsLst>
              <a:gs pos="0">
                <a:schemeClr val="accent1"/>
              </a:gs>
              <a:gs pos="69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10" name="Google Shape;10;p2"/>
          <p:cNvPicPr preferRelativeResize="0"/>
          <p:nvPr/>
        </p:nvPicPr>
        <p:blipFill rotWithShape="1">
          <a:blip r:embed="rId2"/>
          <a:srcRect l="13011" t="51564" r="72803"/>
          <a:stretch>
            <a:fillRect/>
          </a:stretch>
        </p:blipFill>
        <p:spPr>
          <a:xfrm rot="-5400000">
            <a:off x="931413" y="-924086"/>
            <a:ext cx="1535724" cy="339855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/>
          <p:nvPr/>
        </p:nvSpPr>
        <p:spPr>
          <a:xfrm>
            <a:off x="6593925" y="2168775"/>
            <a:ext cx="5698200" cy="5698200"/>
          </a:xfrm>
          <a:prstGeom prst="ellipse">
            <a:avLst/>
          </a:prstGeom>
          <a:gradFill>
            <a:gsLst>
              <a:gs pos="0">
                <a:schemeClr val="lt2"/>
              </a:gs>
              <a:gs pos="72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713225" y="1364775"/>
            <a:ext cx="5698200" cy="258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5000" b="0">
                <a:latin typeface="Phudu SemiBold"/>
                <a:ea typeface="Phudu SemiBold"/>
                <a:cs typeface="Phudu SemiBold"/>
                <a:sym typeface="Phudu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713225" y="4036950"/>
            <a:ext cx="5698200" cy="44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  <p:transition spd="slow">
    <p:pull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2">
    <p:bg>
      <p:bgPr>
        <a:gradFill>
          <a:gsLst>
            <a:gs pos="0">
              <a:schemeClr val="lt1"/>
            </a:gs>
            <a:gs pos="49000">
              <a:schemeClr val="lt1"/>
            </a:gs>
            <a:gs pos="100000">
              <a:schemeClr val="dk2"/>
            </a:gs>
          </a:gsLst>
          <a:lin ang="0" scaled="0"/>
        </a:gradFill>
        <a:effectLst/>
      </p:bgPr>
    </p:bg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9"/>
          <p:cNvSpPr/>
          <p:nvPr/>
        </p:nvSpPr>
        <p:spPr>
          <a:xfrm rot="10800000">
            <a:off x="7615825" y="-1430937"/>
            <a:ext cx="5698200" cy="5698200"/>
          </a:xfrm>
          <a:prstGeom prst="ellipse">
            <a:avLst/>
          </a:prstGeom>
          <a:gradFill>
            <a:gsLst>
              <a:gs pos="0">
                <a:schemeClr val="lt2"/>
              </a:gs>
              <a:gs pos="72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51" name="Google Shape;151;p19"/>
          <p:cNvSpPr/>
          <p:nvPr/>
        </p:nvSpPr>
        <p:spPr>
          <a:xfrm rot="10800000">
            <a:off x="-3013412" y="3177400"/>
            <a:ext cx="5698200" cy="5698200"/>
          </a:xfrm>
          <a:prstGeom prst="ellipse">
            <a:avLst/>
          </a:prstGeom>
          <a:gradFill>
            <a:gsLst>
              <a:gs pos="0">
                <a:schemeClr val="accent1"/>
              </a:gs>
              <a:gs pos="69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152" name="Google Shape;152;p19"/>
          <p:cNvPicPr preferRelativeResize="0"/>
          <p:nvPr/>
        </p:nvPicPr>
        <p:blipFill rotWithShape="1">
          <a:blip r:embed="rId2"/>
          <a:srcRect l="63442" b="71523"/>
          <a:stretch>
            <a:fillRect/>
          </a:stretch>
        </p:blipFill>
        <p:spPr>
          <a:xfrm rot="-5400000">
            <a:off x="6204225" y="2165625"/>
            <a:ext cx="3957700" cy="1998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19"/>
          <p:cNvPicPr preferRelativeResize="0"/>
          <p:nvPr/>
        </p:nvPicPr>
        <p:blipFill rotWithShape="1">
          <a:blip r:embed="rId2"/>
          <a:srcRect l="38791" r="8314" b="65697"/>
          <a:stretch>
            <a:fillRect/>
          </a:stretch>
        </p:blipFill>
        <p:spPr>
          <a:xfrm rot="4085377">
            <a:off x="-2503171" y="1725453"/>
            <a:ext cx="5726445" cy="2406845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19"/>
          <p:cNvSpPr txBox="1">
            <a:spLocks noGrp="1"/>
          </p:cNvSpPr>
          <p:nvPr>
            <p:ph type="subTitle" idx="1"/>
          </p:nvPr>
        </p:nvSpPr>
        <p:spPr>
          <a:xfrm>
            <a:off x="720000" y="2779850"/>
            <a:ext cx="2175300" cy="181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5" name="Google Shape;155;p19"/>
          <p:cNvSpPr txBox="1">
            <a:spLocks noGrp="1"/>
          </p:cNvSpPr>
          <p:nvPr>
            <p:ph type="subTitle" idx="2"/>
          </p:nvPr>
        </p:nvSpPr>
        <p:spPr>
          <a:xfrm>
            <a:off x="3484347" y="2779850"/>
            <a:ext cx="2175300" cy="181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6" name="Google Shape;156;p19"/>
          <p:cNvSpPr txBox="1">
            <a:spLocks noGrp="1"/>
          </p:cNvSpPr>
          <p:nvPr>
            <p:ph type="subTitle" idx="3"/>
          </p:nvPr>
        </p:nvSpPr>
        <p:spPr>
          <a:xfrm>
            <a:off x="6248700" y="2779850"/>
            <a:ext cx="2175300" cy="181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7" name="Google Shape;157;p19"/>
          <p:cNvSpPr txBox="1">
            <a:spLocks noGrp="1"/>
          </p:cNvSpPr>
          <p:nvPr>
            <p:ph type="subTitle" idx="4"/>
          </p:nvPr>
        </p:nvSpPr>
        <p:spPr>
          <a:xfrm>
            <a:off x="720000" y="2168925"/>
            <a:ext cx="2175300" cy="70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hudu"/>
              <a:buNone/>
              <a:defRPr sz="2200" i="1">
                <a:solidFill>
                  <a:schemeClr val="dk1"/>
                </a:solidFill>
                <a:latin typeface="Phudu Medium"/>
                <a:ea typeface="Phudu Medium"/>
                <a:cs typeface="Phudu Medium"/>
                <a:sym typeface="Phudu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hudu"/>
              <a:buNone/>
              <a:defRPr sz="2400" b="1">
                <a:latin typeface="Phudu"/>
                <a:ea typeface="Phudu"/>
                <a:cs typeface="Phudu"/>
                <a:sym typeface="Phudu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hudu"/>
              <a:buNone/>
              <a:defRPr sz="2400" b="1">
                <a:latin typeface="Phudu"/>
                <a:ea typeface="Phudu"/>
                <a:cs typeface="Phudu"/>
                <a:sym typeface="Phudu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hudu"/>
              <a:buNone/>
              <a:defRPr sz="2400" b="1">
                <a:latin typeface="Phudu"/>
                <a:ea typeface="Phudu"/>
                <a:cs typeface="Phudu"/>
                <a:sym typeface="Phudu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hudu"/>
              <a:buNone/>
              <a:defRPr sz="2400" b="1">
                <a:latin typeface="Phudu"/>
                <a:ea typeface="Phudu"/>
                <a:cs typeface="Phudu"/>
                <a:sym typeface="Phudu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hudu"/>
              <a:buNone/>
              <a:defRPr sz="2400" b="1">
                <a:latin typeface="Phudu"/>
                <a:ea typeface="Phudu"/>
                <a:cs typeface="Phudu"/>
                <a:sym typeface="Phudu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hudu"/>
              <a:buNone/>
              <a:defRPr sz="2400" b="1">
                <a:latin typeface="Phudu"/>
                <a:ea typeface="Phudu"/>
                <a:cs typeface="Phudu"/>
                <a:sym typeface="Phudu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hudu"/>
              <a:buNone/>
              <a:defRPr sz="2400" b="1">
                <a:latin typeface="Phudu"/>
                <a:ea typeface="Phudu"/>
                <a:cs typeface="Phudu"/>
                <a:sym typeface="Phudu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hudu"/>
              <a:buNone/>
              <a:defRPr sz="2400" b="1">
                <a:latin typeface="Phudu"/>
                <a:ea typeface="Phudu"/>
                <a:cs typeface="Phudu"/>
                <a:sym typeface="Phudu"/>
              </a:defRPr>
            </a:lvl9pPr>
          </a:lstStyle>
          <a:p/>
        </p:txBody>
      </p:sp>
      <p:sp>
        <p:nvSpPr>
          <p:cNvPr id="158" name="Google Shape;158;p19"/>
          <p:cNvSpPr txBox="1">
            <a:spLocks noGrp="1"/>
          </p:cNvSpPr>
          <p:nvPr>
            <p:ph type="subTitle" idx="5"/>
          </p:nvPr>
        </p:nvSpPr>
        <p:spPr>
          <a:xfrm>
            <a:off x="3484350" y="2168925"/>
            <a:ext cx="2175300" cy="70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hudu"/>
              <a:buNone/>
              <a:defRPr sz="2200" i="1">
                <a:solidFill>
                  <a:schemeClr val="dk1"/>
                </a:solidFill>
                <a:latin typeface="Phudu Medium"/>
                <a:ea typeface="Phudu Medium"/>
                <a:cs typeface="Phudu Medium"/>
                <a:sym typeface="Phudu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hudu"/>
              <a:buNone/>
              <a:defRPr sz="2400" b="1">
                <a:latin typeface="Phudu"/>
                <a:ea typeface="Phudu"/>
                <a:cs typeface="Phudu"/>
                <a:sym typeface="Phudu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hudu"/>
              <a:buNone/>
              <a:defRPr sz="2400" b="1">
                <a:latin typeface="Phudu"/>
                <a:ea typeface="Phudu"/>
                <a:cs typeface="Phudu"/>
                <a:sym typeface="Phudu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hudu"/>
              <a:buNone/>
              <a:defRPr sz="2400" b="1">
                <a:latin typeface="Phudu"/>
                <a:ea typeface="Phudu"/>
                <a:cs typeface="Phudu"/>
                <a:sym typeface="Phudu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hudu"/>
              <a:buNone/>
              <a:defRPr sz="2400" b="1">
                <a:latin typeface="Phudu"/>
                <a:ea typeface="Phudu"/>
                <a:cs typeface="Phudu"/>
                <a:sym typeface="Phudu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hudu"/>
              <a:buNone/>
              <a:defRPr sz="2400" b="1">
                <a:latin typeface="Phudu"/>
                <a:ea typeface="Phudu"/>
                <a:cs typeface="Phudu"/>
                <a:sym typeface="Phudu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hudu"/>
              <a:buNone/>
              <a:defRPr sz="2400" b="1">
                <a:latin typeface="Phudu"/>
                <a:ea typeface="Phudu"/>
                <a:cs typeface="Phudu"/>
                <a:sym typeface="Phudu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hudu"/>
              <a:buNone/>
              <a:defRPr sz="2400" b="1">
                <a:latin typeface="Phudu"/>
                <a:ea typeface="Phudu"/>
                <a:cs typeface="Phudu"/>
                <a:sym typeface="Phudu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hudu"/>
              <a:buNone/>
              <a:defRPr sz="2400" b="1">
                <a:latin typeface="Phudu"/>
                <a:ea typeface="Phudu"/>
                <a:cs typeface="Phudu"/>
                <a:sym typeface="Phudu"/>
              </a:defRPr>
            </a:lvl9pPr>
          </a:lstStyle>
          <a:p/>
        </p:txBody>
      </p:sp>
      <p:sp>
        <p:nvSpPr>
          <p:cNvPr id="159" name="Google Shape;159;p19"/>
          <p:cNvSpPr txBox="1">
            <a:spLocks noGrp="1"/>
          </p:cNvSpPr>
          <p:nvPr>
            <p:ph type="subTitle" idx="6"/>
          </p:nvPr>
        </p:nvSpPr>
        <p:spPr>
          <a:xfrm>
            <a:off x="6248700" y="2168925"/>
            <a:ext cx="2175300" cy="70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hudu"/>
              <a:buNone/>
              <a:defRPr sz="2200" i="1">
                <a:solidFill>
                  <a:schemeClr val="dk1"/>
                </a:solidFill>
                <a:latin typeface="Phudu Medium"/>
                <a:ea typeface="Phudu Medium"/>
                <a:cs typeface="Phudu Medium"/>
                <a:sym typeface="Phudu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hudu"/>
              <a:buNone/>
              <a:defRPr sz="2400" b="1">
                <a:latin typeface="Phudu"/>
                <a:ea typeface="Phudu"/>
                <a:cs typeface="Phudu"/>
                <a:sym typeface="Phudu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hudu"/>
              <a:buNone/>
              <a:defRPr sz="2400" b="1">
                <a:latin typeface="Phudu"/>
                <a:ea typeface="Phudu"/>
                <a:cs typeface="Phudu"/>
                <a:sym typeface="Phudu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hudu"/>
              <a:buNone/>
              <a:defRPr sz="2400" b="1">
                <a:latin typeface="Phudu"/>
                <a:ea typeface="Phudu"/>
                <a:cs typeface="Phudu"/>
                <a:sym typeface="Phudu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hudu"/>
              <a:buNone/>
              <a:defRPr sz="2400" b="1">
                <a:latin typeface="Phudu"/>
                <a:ea typeface="Phudu"/>
                <a:cs typeface="Phudu"/>
                <a:sym typeface="Phudu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hudu"/>
              <a:buNone/>
              <a:defRPr sz="2400" b="1">
                <a:latin typeface="Phudu"/>
                <a:ea typeface="Phudu"/>
                <a:cs typeface="Phudu"/>
                <a:sym typeface="Phudu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hudu"/>
              <a:buNone/>
              <a:defRPr sz="2400" b="1">
                <a:latin typeface="Phudu"/>
                <a:ea typeface="Phudu"/>
                <a:cs typeface="Phudu"/>
                <a:sym typeface="Phudu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hudu"/>
              <a:buNone/>
              <a:defRPr sz="2400" b="1">
                <a:latin typeface="Phudu"/>
                <a:ea typeface="Phudu"/>
                <a:cs typeface="Phudu"/>
                <a:sym typeface="Phudu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hudu"/>
              <a:buNone/>
              <a:defRPr sz="2400" b="1">
                <a:latin typeface="Phudu"/>
                <a:ea typeface="Phudu"/>
                <a:cs typeface="Phudu"/>
                <a:sym typeface="Phudu"/>
              </a:defRPr>
            </a:lvl9pPr>
          </a:lstStyle>
          <a:p/>
        </p:txBody>
      </p:sp>
      <p:sp>
        <p:nvSpPr>
          <p:cNvPr id="160" name="Google Shape;160;p1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  <p:transition spd="slow">
    <p:pull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8">
    <p:bg>
      <p:bgPr>
        <a:gradFill>
          <a:gsLst>
            <a:gs pos="0">
              <a:schemeClr val="lt1"/>
            </a:gs>
            <a:gs pos="88000">
              <a:schemeClr val="dk2"/>
            </a:gs>
            <a:gs pos="100000">
              <a:schemeClr val="dk2"/>
            </a:gs>
          </a:gsLst>
          <a:lin ang="0" scaled="0"/>
        </a:gradFill>
        <a:effectLst/>
      </p:bgPr>
    </p:bg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3"/>
          <p:cNvSpPr/>
          <p:nvPr/>
        </p:nvSpPr>
        <p:spPr>
          <a:xfrm rot="10800000" flipH="1">
            <a:off x="6702400" y="-2410950"/>
            <a:ext cx="5698200" cy="5698200"/>
          </a:xfrm>
          <a:prstGeom prst="ellipse">
            <a:avLst/>
          </a:prstGeom>
          <a:gradFill>
            <a:gsLst>
              <a:gs pos="0">
                <a:schemeClr val="accent1"/>
              </a:gs>
              <a:gs pos="69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01" name="Google Shape;201;p23"/>
          <p:cNvSpPr/>
          <p:nvPr/>
        </p:nvSpPr>
        <p:spPr>
          <a:xfrm rot="10800000" flipH="1">
            <a:off x="-3273975" y="1873000"/>
            <a:ext cx="5698200" cy="5698200"/>
          </a:xfrm>
          <a:prstGeom prst="ellipse">
            <a:avLst/>
          </a:prstGeom>
          <a:gradFill>
            <a:gsLst>
              <a:gs pos="0">
                <a:schemeClr val="lt2"/>
              </a:gs>
              <a:gs pos="72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202" name="Google Shape;202;p23"/>
          <p:cNvPicPr preferRelativeResize="0"/>
          <p:nvPr/>
        </p:nvPicPr>
        <p:blipFill rotWithShape="1">
          <a:blip r:embed="rId2"/>
          <a:srcRect l="17259" t="62109" r="31066"/>
          <a:stretch>
            <a:fillRect/>
          </a:stretch>
        </p:blipFill>
        <p:spPr>
          <a:xfrm rot="-4812664">
            <a:off x="-1935956" y="1167554"/>
            <a:ext cx="5594309" cy="26586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3"/>
          <p:cNvPicPr preferRelativeResize="0"/>
          <p:nvPr/>
        </p:nvPicPr>
        <p:blipFill rotWithShape="1">
          <a:blip r:embed="rId2"/>
          <a:srcRect l="45984" t="64846" r="5514"/>
          <a:stretch>
            <a:fillRect/>
          </a:stretch>
        </p:blipFill>
        <p:spPr>
          <a:xfrm rot="3319552" flipH="1">
            <a:off x="6042393" y="166233"/>
            <a:ext cx="5250689" cy="24665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ll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8_1">
    <p:bg>
      <p:bgPr>
        <a:gradFill>
          <a:gsLst>
            <a:gs pos="0">
              <a:schemeClr val="lt1"/>
            </a:gs>
            <a:gs pos="88000">
              <a:schemeClr val="dk2"/>
            </a:gs>
            <a:gs pos="100000">
              <a:schemeClr val="dk2"/>
            </a:gs>
          </a:gsLst>
          <a:lin ang="10800025" scaled="0"/>
        </a:gradFill>
        <a:effectLst/>
      </p:bgPr>
    </p:bg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4"/>
          <p:cNvSpPr/>
          <p:nvPr/>
        </p:nvSpPr>
        <p:spPr>
          <a:xfrm rot="10800000" flipH="1">
            <a:off x="6283300" y="2484900"/>
            <a:ext cx="5698200" cy="5698200"/>
          </a:xfrm>
          <a:prstGeom prst="ellipse">
            <a:avLst/>
          </a:prstGeom>
          <a:gradFill>
            <a:gsLst>
              <a:gs pos="0">
                <a:schemeClr val="accent1"/>
              </a:gs>
              <a:gs pos="69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06" name="Google Shape;206;p24"/>
          <p:cNvSpPr/>
          <p:nvPr/>
        </p:nvSpPr>
        <p:spPr>
          <a:xfrm rot="10800000" flipH="1">
            <a:off x="-2721525" y="-3842000"/>
            <a:ext cx="5698200" cy="5698200"/>
          </a:xfrm>
          <a:prstGeom prst="ellipse">
            <a:avLst/>
          </a:prstGeom>
          <a:gradFill>
            <a:gsLst>
              <a:gs pos="0">
                <a:schemeClr val="lt2"/>
              </a:gs>
              <a:gs pos="72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207" name="Google Shape;207;p24"/>
          <p:cNvPicPr preferRelativeResize="0"/>
          <p:nvPr/>
        </p:nvPicPr>
        <p:blipFill rotWithShape="1">
          <a:blip r:embed="rId2"/>
          <a:srcRect l="42618" r="9694" b="68417"/>
          <a:stretch>
            <a:fillRect/>
          </a:stretch>
        </p:blipFill>
        <p:spPr>
          <a:xfrm rot="5400000">
            <a:off x="-1492326" y="1454227"/>
            <a:ext cx="5162552" cy="2215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24"/>
          <p:cNvPicPr preferRelativeResize="0"/>
          <p:nvPr/>
        </p:nvPicPr>
        <p:blipFill rotWithShape="1">
          <a:blip r:embed="rId2"/>
          <a:srcRect l="38049" t="62927" r="8965"/>
          <a:stretch>
            <a:fillRect/>
          </a:stretch>
        </p:blipFill>
        <p:spPr>
          <a:xfrm rot="6445410">
            <a:off x="5682421" y="1508321"/>
            <a:ext cx="5736257" cy="26012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ll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8_1_1">
    <p:bg>
      <p:bgPr>
        <a:gradFill>
          <a:gsLst>
            <a:gs pos="0">
              <a:schemeClr val="dk2"/>
            </a:gs>
            <a:gs pos="49000">
              <a:schemeClr val="lt1"/>
            </a:gs>
            <a:gs pos="100000">
              <a:schemeClr val="dk2"/>
            </a:gs>
          </a:gsLst>
          <a:lin ang="0" scaled="0"/>
        </a:gradFill>
        <a:effectLst/>
      </p:bgPr>
    </p:bg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5"/>
          <p:cNvSpPr/>
          <p:nvPr/>
        </p:nvSpPr>
        <p:spPr>
          <a:xfrm rot="10800000" flipH="1">
            <a:off x="-3698900" y="1360950"/>
            <a:ext cx="5698200" cy="5698200"/>
          </a:xfrm>
          <a:prstGeom prst="ellipse">
            <a:avLst/>
          </a:prstGeom>
          <a:gradFill>
            <a:gsLst>
              <a:gs pos="0">
                <a:schemeClr val="accent1"/>
              </a:gs>
              <a:gs pos="69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11" name="Google Shape;211;p25"/>
          <p:cNvSpPr/>
          <p:nvPr/>
        </p:nvSpPr>
        <p:spPr>
          <a:xfrm rot="10800000" flipH="1">
            <a:off x="6936825" y="1568200"/>
            <a:ext cx="5698200" cy="5698200"/>
          </a:xfrm>
          <a:prstGeom prst="ellipse">
            <a:avLst/>
          </a:prstGeom>
          <a:gradFill>
            <a:gsLst>
              <a:gs pos="0">
                <a:schemeClr val="lt2"/>
              </a:gs>
              <a:gs pos="72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212" name="Google Shape;212;p25"/>
          <p:cNvPicPr preferRelativeResize="0"/>
          <p:nvPr/>
        </p:nvPicPr>
        <p:blipFill rotWithShape="1">
          <a:blip r:embed="rId2"/>
          <a:srcRect l="25011" t="41290" r="11037"/>
          <a:stretch>
            <a:fillRect/>
          </a:stretch>
        </p:blipFill>
        <p:spPr>
          <a:xfrm rot="-7260127" flipH="1">
            <a:off x="-2227256" y="1213423"/>
            <a:ext cx="6923185" cy="41193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25"/>
          <p:cNvPicPr preferRelativeResize="0"/>
          <p:nvPr/>
        </p:nvPicPr>
        <p:blipFill rotWithShape="1">
          <a:blip r:embed="rId2"/>
          <a:srcRect r="50685" b="45690"/>
          <a:stretch>
            <a:fillRect/>
          </a:stretch>
        </p:blipFill>
        <p:spPr>
          <a:xfrm rot="-8577384" flipH="1">
            <a:off x="5474805" y="-314264"/>
            <a:ext cx="5338664" cy="38105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ll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Section header">
  <p:cSld name="SECTION_HEADER">
    <p:bg>
      <p:bgPr>
        <a:gradFill>
          <a:gsLst>
            <a:gs pos="0">
              <a:schemeClr val="lt1"/>
            </a:gs>
            <a:gs pos="49000">
              <a:schemeClr val="lt1"/>
            </a:gs>
            <a:gs pos="100000">
              <a:schemeClr val="dk2"/>
            </a:gs>
          </a:gsLst>
          <a:lin ang="0" scaled="0"/>
        </a:gra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 rot="10800000" flipH="1">
            <a:off x="5978875" y="2995600"/>
            <a:ext cx="5698200" cy="5698200"/>
          </a:xfrm>
          <a:prstGeom prst="ellipse">
            <a:avLst/>
          </a:prstGeom>
          <a:gradFill>
            <a:gsLst>
              <a:gs pos="0">
                <a:schemeClr val="lt2"/>
              </a:gs>
              <a:gs pos="72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6" name="Google Shape;16;p3"/>
          <p:cNvSpPr/>
          <p:nvPr/>
        </p:nvSpPr>
        <p:spPr>
          <a:xfrm rot="10800000" flipH="1">
            <a:off x="-2974625" y="-105912"/>
            <a:ext cx="5698200" cy="5698200"/>
          </a:xfrm>
          <a:prstGeom prst="ellipse">
            <a:avLst/>
          </a:prstGeom>
          <a:gradFill>
            <a:gsLst>
              <a:gs pos="0">
                <a:schemeClr val="lt2"/>
              </a:gs>
              <a:gs pos="72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17" name="Google Shape;17;p3"/>
          <p:cNvPicPr preferRelativeResize="0"/>
          <p:nvPr/>
        </p:nvPicPr>
        <p:blipFill rotWithShape="1">
          <a:blip r:embed="rId2"/>
          <a:srcRect r="80355" b="65387"/>
          <a:stretch>
            <a:fillRect/>
          </a:stretch>
        </p:blipFill>
        <p:spPr>
          <a:xfrm rot="-185777">
            <a:off x="7129935" y="2879810"/>
            <a:ext cx="2126629" cy="24286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3"/>
          <p:cNvPicPr preferRelativeResize="0"/>
          <p:nvPr/>
        </p:nvPicPr>
        <p:blipFill rotWithShape="1">
          <a:blip r:embed="rId2"/>
          <a:srcRect l="50494" t="70046" r="9770"/>
          <a:stretch>
            <a:fillRect/>
          </a:stretch>
        </p:blipFill>
        <p:spPr>
          <a:xfrm rot="1880446">
            <a:off x="5650206" y="-708878"/>
            <a:ext cx="4301665" cy="2101729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3"/>
          <p:cNvSpPr/>
          <p:nvPr/>
        </p:nvSpPr>
        <p:spPr>
          <a:xfrm rot="10800000" flipH="1">
            <a:off x="4017413" y="-4023350"/>
            <a:ext cx="5698200" cy="5698200"/>
          </a:xfrm>
          <a:prstGeom prst="ellipse">
            <a:avLst/>
          </a:prstGeom>
          <a:gradFill>
            <a:gsLst>
              <a:gs pos="0">
                <a:schemeClr val="accent1"/>
              </a:gs>
              <a:gs pos="69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4500000" y="2420913"/>
            <a:ext cx="3915600" cy="162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1" name="Google Shape;21;p3"/>
          <p:cNvSpPr txBox="1">
            <a:spLocks noGrp="1"/>
          </p:cNvSpPr>
          <p:nvPr>
            <p:ph type="title" idx="2" hasCustomPrompt="1"/>
          </p:nvPr>
        </p:nvSpPr>
        <p:spPr>
          <a:xfrm>
            <a:off x="4500000" y="1095976"/>
            <a:ext cx="2508000" cy="1140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7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2" name="Google Shape;22;p3"/>
          <p:cNvSpPr>
            <a:spLocks noGrp="1"/>
          </p:cNvSpPr>
          <p:nvPr>
            <p:ph type="pic" idx="3"/>
          </p:nvPr>
        </p:nvSpPr>
        <p:spPr>
          <a:xfrm>
            <a:off x="713220" y="974850"/>
            <a:ext cx="3189900" cy="3193800"/>
          </a:xfrm>
          <a:prstGeom prst="ellipse">
            <a:avLst/>
          </a:prstGeom>
          <a:noFill/>
          <a:ln>
            <a:noFill/>
          </a:ln>
        </p:spPr>
      </p:sp>
    </p:spTree>
  </p:cSld>
  <p:clrMapOvr>
    <a:masterClrMapping/>
  </p:clrMapOvr>
  <p:transition spd="slow">
    <p:pull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matchingName="Title and two columns">
  <p:cSld name="TITLE_AND_TWO_COLUMNS">
    <p:bg>
      <p:bgPr>
        <a:gradFill>
          <a:gsLst>
            <a:gs pos="0">
              <a:schemeClr val="lt1"/>
            </a:gs>
            <a:gs pos="49000">
              <a:schemeClr val="lt1"/>
            </a:gs>
            <a:gs pos="100000">
              <a:schemeClr val="dk2"/>
            </a:gs>
          </a:gsLst>
          <a:lin ang="0" scaled="0"/>
        </a:grad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5984325" y="-3126450"/>
            <a:ext cx="5698200" cy="5698200"/>
          </a:xfrm>
          <a:prstGeom prst="ellipse">
            <a:avLst/>
          </a:prstGeom>
          <a:gradFill>
            <a:gsLst>
              <a:gs pos="0">
                <a:schemeClr val="lt2"/>
              </a:gs>
              <a:gs pos="72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3" name="Google Shape;33;p5"/>
          <p:cNvSpPr/>
          <p:nvPr/>
        </p:nvSpPr>
        <p:spPr>
          <a:xfrm>
            <a:off x="-3279800" y="1537725"/>
            <a:ext cx="5698200" cy="5698200"/>
          </a:xfrm>
          <a:prstGeom prst="ellipse">
            <a:avLst/>
          </a:prstGeom>
          <a:gradFill>
            <a:gsLst>
              <a:gs pos="0">
                <a:schemeClr val="accent1"/>
              </a:gs>
              <a:gs pos="69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4" name="Google Shape;34;p5"/>
          <p:cNvSpPr/>
          <p:nvPr/>
        </p:nvSpPr>
        <p:spPr>
          <a:xfrm>
            <a:off x="7045300" y="1537725"/>
            <a:ext cx="5698200" cy="5698200"/>
          </a:xfrm>
          <a:prstGeom prst="ellipse">
            <a:avLst/>
          </a:prstGeom>
          <a:gradFill>
            <a:gsLst>
              <a:gs pos="0">
                <a:schemeClr val="accent1"/>
              </a:gs>
              <a:gs pos="69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5" name="Google Shape;35;p5"/>
          <p:cNvSpPr txBox="1">
            <a:spLocks noGrp="1"/>
          </p:cNvSpPr>
          <p:nvPr>
            <p:ph type="subTitle" idx="1"/>
          </p:nvPr>
        </p:nvSpPr>
        <p:spPr>
          <a:xfrm>
            <a:off x="5161262" y="2750825"/>
            <a:ext cx="2505600" cy="159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5"/>
          <p:cNvSpPr txBox="1">
            <a:spLocks noGrp="1"/>
          </p:cNvSpPr>
          <p:nvPr>
            <p:ph type="subTitle" idx="2"/>
          </p:nvPr>
        </p:nvSpPr>
        <p:spPr>
          <a:xfrm>
            <a:off x="1477138" y="2750825"/>
            <a:ext cx="2505600" cy="159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5"/>
          <p:cNvSpPr txBox="1">
            <a:spLocks noGrp="1"/>
          </p:cNvSpPr>
          <p:nvPr>
            <p:ph type="subTitle" idx="3"/>
          </p:nvPr>
        </p:nvSpPr>
        <p:spPr>
          <a:xfrm>
            <a:off x="1477138" y="2251976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200" i="1">
                <a:solidFill>
                  <a:schemeClr val="dk1"/>
                </a:solidFill>
                <a:latin typeface="Phudu Medium"/>
                <a:ea typeface="Phudu Medium"/>
                <a:cs typeface="Phudu Medium"/>
                <a:sym typeface="Phudu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38" name="Google Shape;38;p5"/>
          <p:cNvSpPr txBox="1">
            <a:spLocks noGrp="1"/>
          </p:cNvSpPr>
          <p:nvPr>
            <p:ph type="subTitle" idx="4"/>
          </p:nvPr>
        </p:nvSpPr>
        <p:spPr>
          <a:xfrm>
            <a:off x="5161263" y="2251976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200" i="1">
                <a:solidFill>
                  <a:schemeClr val="dk1"/>
                </a:solidFill>
                <a:latin typeface="Phudu Medium"/>
                <a:ea typeface="Phudu Medium"/>
                <a:cs typeface="Phudu Medium"/>
                <a:sym typeface="Phudu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39" name="Google Shape;39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  <p:transition spd="slow">
    <p:pull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gradFill>
          <a:gsLst>
            <a:gs pos="0">
              <a:schemeClr val="lt1"/>
            </a:gs>
            <a:gs pos="49000">
              <a:schemeClr val="lt1"/>
            </a:gs>
            <a:gs pos="100000">
              <a:schemeClr val="dk2"/>
            </a:gs>
          </a:gsLst>
          <a:lin ang="0" scaled="0"/>
        </a:gra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>
            <a:spLocks noGrp="1"/>
          </p:cNvSpPr>
          <p:nvPr>
            <p:ph type="title"/>
          </p:nvPr>
        </p:nvSpPr>
        <p:spPr>
          <a:xfrm>
            <a:off x="1824000" y="868050"/>
            <a:ext cx="5496000" cy="340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58" name="Google Shape;58;p8"/>
          <p:cNvSpPr/>
          <p:nvPr/>
        </p:nvSpPr>
        <p:spPr>
          <a:xfrm flipH="1">
            <a:off x="-3758475" y="-277350"/>
            <a:ext cx="5698200" cy="5698200"/>
          </a:xfrm>
          <a:prstGeom prst="ellipse">
            <a:avLst/>
          </a:prstGeom>
          <a:gradFill>
            <a:gsLst>
              <a:gs pos="0">
                <a:schemeClr val="lt2"/>
              </a:gs>
              <a:gs pos="72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9" name="Google Shape;59;p8"/>
          <p:cNvSpPr/>
          <p:nvPr/>
        </p:nvSpPr>
        <p:spPr>
          <a:xfrm flipH="1">
            <a:off x="6479625" y="-323850"/>
            <a:ext cx="5698200" cy="5698200"/>
          </a:xfrm>
          <a:prstGeom prst="ellipse">
            <a:avLst/>
          </a:prstGeom>
          <a:gradFill>
            <a:gsLst>
              <a:gs pos="0">
                <a:schemeClr val="accent1"/>
              </a:gs>
              <a:gs pos="69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  <p:transition spd="slow">
    <p:pull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gradFill>
          <a:gsLst>
            <a:gs pos="0">
              <a:schemeClr val="dk2"/>
            </a:gs>
            <a:gs pos="38000">
              <a:schemeClr val="lt1"/>
            </a:gs>
            <a:gs pos="100000">
              <a:schemeClr val="lt1"/>
            </a:gs>
          </a:gsLst>
          <a:lin ang="0" scaled="0"/>
        </a:grad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9"/>
          <p:cNvSpPr txBox="1">
            <a:spLocks noGrp="1"/>
          </p:cNvSpPr>
          <p:nvPr>
            <p:ph type="title"/>
          </p:nvPr>
        </p:nvSpPr>
        <p:spPr>
          <a:xfrm>
            <a:off x="2549400" y="1169250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2" name="Google Shape;62;p9"/>
          <p:cNvSpPr txBox="1">
            <a:spLocks noGrp="1"/>
          </p:cNvSpPr>
          <p:nvPr>
            <p:ph type="subTitle" idx="1"/>
          </p:nvPr>
        </p:nvSpPr>
        <p:spPr>
          <a:xfrm>
            <a:off x="2549400" y="2739150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3" name="Google Shape;63;p9"/>
          <p:cNvSpPr/>
          <p:nvPr/>
        </p:nvSpPr>
        <p:spPr>
          <a:xfrm flipH="1">
            <a:off x="-2218825" y="-3126450"/>
            <a:ext cx="5698200" cy="5698200"/>
          </a:xfrm>
          <a:prstGeom prst="ellipse">
            <a:avLst/>
          </a:prstGeom>
          <a:gradFill>
            <a:gsLst>
              <a:gs pos="0">
                <a:schemeClr val="lt2"/>
              </a:gs>
              <a:gs pos="72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4" name="Google Shape;64;p9"/>
          <p:cNvSpPr/>
          <p:nvPr/>
        </p:nvSpPr>
        <p:spPr>
          <a:xfrm flipH="1">
            <a:off x="7045300" y="1537725"/>
            <a:ext cx="5698200" cy="5698200"/>
          </a:xfrm>
          <a:prstGeom prst="ellipse">
            <a:avLst/>
          </a:prstGeom>
          <a:gradFill>
            <a:gsLst>
              <a:gs pos="0">
                <a:schemeClr val="accent1"/>
              </a:gs>
              <a:gs pos="69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5" name="Google Shape;65;p9"/>
          <p:cNvSpPr/>
          <p:nvPr/>
        </p:nvSpPr>
        <p:spPr>
          <a:xfrm flipH="1">
            <a:off x="-3279800" y="1537725"/>
            <a:ext cx="5698200" cy="5698200"/>
          </a:xfrm>
          <a:prstGeom prst="ellipse">
            <a:avLst/>
          </a:prstGeom>
          <a:gradFill>
            <a:gsLst>
              <a:gs pos="0">
                <a:schemeClr val="accent1"/>
              </a:gs>
              <a:gs pos="69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  <p:transition spd="slow">
    <p:pull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/>
          <p:nvPr/>
        </p:nvSpPr>
        <p:spPr>
          <a:xfrm>
            <a:off x="6963888" y="2571738"/>
            <a:ext cx="5698200" cy="5698200"/>
          </a:xfrm>
          <a:prstGeom prst="ellipse">
            <a:avLst/>
          </a:prstGeom>
          <a:gradFill>
            <a:gsLst>
              <a:gs pos="0">
                <a:schemeClr val="accent1"/>
              </a:gs>
              <a:gs pos="69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8" name="Google Shape;68;p10"/>
          <p:cNvSpPr/>
          <p:nvPr/>
        </p:nvSpPr>
        <p:spPr>
          <a:xfrm>
            <a:off x="4571975" y="-3623450"/>
            <a:ext cx="5698200" cy="5698200"/>
          </a:xfrm>
          <a:prstGeom prst="ellipse">
            <a:avLst/>
          </a:prstGeom>
          <a:gradFill>
            <a:gsLst>
              <a:gs pos="0">
                <a:schemeClr val="lt2"/>
              </a:gs>
              <a:gs pos="72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9" name="Google Shape;69;p10"/>
          <p:cNvSpPr/>
          <p:nvPr/>
        </p:nvSpPr>
        <p:spPr>
          <a:xfrm>
            <a:off x="40275" y="3731513"/>
            <a:ext cx="5698200" cy="5698200"/>
          </a:xfrm>
          <a:prstGeom prst="ellipse">
            <a:avLst/>
          </a:prstGeom>
          <a:gradFill>
            <a:gsLst>
              <a:gs pos="0">
                <a:schemeClr val="lt2"/>
              </a:gs>
              <a:gs pos="72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0" name="Google Shape;70;p10"/>
          <p:cNvSpPr/>
          <p:nvPr/>
        </p:nvSpPr>
        <p:spPr>
          <a:xfrm>
            <a:off x="-1126212" y="-3295662"/>
            <a:ext cx="5698200" cy="5698200"/>
          </a:xfrm>
          <a:prstGeom prst="ellipse">
            <a:avLst/>
          </a:prstGeom>
          <a:gradFill>
            <a:gsLst>
              <a:gs pos="0">
                <a:schemeClr val="accent1"/>
              </a:gs>
              <a:gs pos="69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1" name="Google Shape;71;p10"/>
          <p:cNvSpPr txBox="1">
            <a:spLocks noGrp="1"/>
          </p:cNvSpPr>
          <p:nvPr>
            <p:ph type="title"/>
          </p:nvPr>
        </p:nvSpPr>
        <p:spPr>
          <a:xfrm>
            <a:off x="720000" y="4023675"/>
            <a:ext cx="7704000" cy="5727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  <p:transition spd="slow">
    <p:pull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bg>
      <p:bgPr>
        <a:noFill/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pull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">
    <p:bg>
      <p:bgPr>
        <a:gradFill>
          <a:gsLst>
            <a:gs pos="0">
              <a:schemeClr val="lt1"/>
            </a:gs>
            <a:gs pos="49000">
              <a:schemeClr val="lt1"/>
            </a:gs>
            <a:gs pos="100000">
              <a:schemeClr val="dk2"/>
            </a:gs>
          </a:gsLst>
          <a:lin ang="0" scaled="0"/>
        </a:gra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/>
          <p:nvPr/>
        </p:nvSpPr>
        <p:spPr>
          <a:xfrm>
            <a:off x="7394025" y="460450"/>
            <a:ext cx="5698200" cy="5698200"/>
          </a:xfrm>
          <a:prstGeom prst="ellipse">
            <a:avLst/>
          </a:prstGeom>
          <a:gradFill>
            <a:gsLst>
              <a:gs pos="0">
                <a:schemeClr val="lt2"/>
              </a:gs>
              <a:gs pos="72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5" name="Google Shape;85;p13"/>
          <p:cNvSpPr/>
          <p:nvPr/>
        </p:nvSpPr>
        <p:spPr>
          <a:xfrm>
            <a:off x="5566500" y="-3810000"/>
            <a:ext cx="5698200" cy="5698200"/>
          </a:xfrm>
          <a:prstGeom prst="ellipse">
            <a:avLst/>
          </a:prstGeom>
          <a:gradFill>
            <a:gsLst>
              <a:gs pos="0">
                <a:schemeClr val="accent1"/>
              </a:gs>
              <a:gs pos="69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6" name="Google Shape;86;p13"/>
          <p:cNvSpPr/>
          <p:nvPr/>
        </p:nvSpPr>
        <p:spPr>
          <a:xfrm>
            <a:off x="-1940475" y="3956800"/>
            <a:ext cx="5698200" cy="5698200"/>
          </a:xfrm>
          <a:prstGeom prst="ellipse">
            <a:avLst/>
          </a:prstGeom>
          <a:gradFill>
            <a:gsLst>
              <a:gs pos="0">
                <a:schemeClr val="lt2"/>
              </a:gs>
              <a:gs pos="72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7" name="Google Shape;87;p13"/>
          <p:cNvSpPr/>
          <p:nvPr/>
        </p:nvSpPr>
        <p:spPr>
          <a:xfrm>
            <a:off x="-4242600" y="539500"/>
            <a:ext cx="5698200" cy="5698200"/>
          </a:xfrm>
          <a:prstGeom prst="ellipse">
            <a:avLst/>
          </a:prstGeom>
          <a:gradFill>
            <a:gsLst>
              <a:gs pos="0">
                <a:schemeClr val="accent1"/>
              </a:gs>
              <a:gs pos="69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88" name="Google Shape;88;p13"/>
          <p:cNvPicPr preferRelativeResize="0"/>
          <p:nvPr/>
        </p:nvPicPr>
        <p:blipFill rotWithShape="1">
          <a:blip r:embed="rId2"/>
          <a:srcRect t="48464" r="64915"/>
          <a:stretch>
            <a:fillRect/>
          </a:stretch>
        </p:blipFill>
        <p:spPr>
          <a:xfrm rot="4812671" flipH="1">
            <a:off x="5712700" y="-285994"/>
            <a:ext cx="3798181" cy="3616014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3"/>
          <p:cNvPicPr preferRelativeResize="0"/>
          <p:nvPr/>
        </p:nvPicPr>
        <p:blipFill rotWithShape="1">
          <a:blip r:embed="rId2"/>
          <a:srcRect l="7956" r="47986" b="69738"/>
          <a:stretch>
            <a:fillRect/>
          </a:stretch>
        </p:blipFill>
        <p:spPr>
          <a:xfrm rot="1811502" flipH="1">
            <a:off x="-847427" y="3805085"/>
            <a:ext cx="4769405" cy="2123379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1" name="Google Shape;91;p13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1499925"/>
            <a:ext cx="21996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2" name="Google Shape;92;p13"/>
          <p:cNvSpPr txBox="1">
            <a:spLocks noGrp="1"/>
          </p:cNvSpPr>
          <p:nvPr>
            <p:ph type="title" idx="3" hasCustomPrompt="1"/>
          </p:nvPr>
        </p:nvSpPr>
        <p:spPr>
          <a:xfrm>
            <a:off x="720000" y="3085746"/>
            <a:ext cx="21996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3" name="Google Shape;93;p13"/>
          <p:cNvSpPr txBox="1">
            <a:spLocks noGrp="1"/>
          </p:cNvSpPr>
          <p:nvPr>
            <p:ph type="title" idx="4" hasCustomPrompt="1"/>
          </p:nvPr>
        </p:nvSpPr>
        <p:spPr>
          <a:xfrm>
            <a:off x="3470100" y="1499925"/>
            <a:ext cx="22038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4" name="Google Shape;94;p13"/>
          <p:cNvSpPr txBox="1">
            <a:spLocks noGrp="1"/>
          </p:cNvSpPr>
          <p:nvPr>
            <p:ph type="title" idx="5" hasCustomPrompt="1"/>
          </p:nvPr>
        </p:nvSpPr>
        <p:spPr>
          <a:xfrm>
            <a:off x="3470100" y="3085749"/>
            <a:ext cx="22038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5" name="Google Shape;95;p13"/>
          <p:cNvSpPr txBox="1">
            <a:spLocks noGrp="1"/>
          </p:cNvSpPr>
          <p:nvPr>
            <p:ph type="title" idx="6" hasCustomPrompt="1"/>
          </p:nvPr>
        </p:nvSpPr>
        <p:spPr>
          <a:xfrm>
            <a:off x="6224400" y="1499925"/>
            <a:ext cx="21996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6" name="Google Shape;96;p13"/>
          <p:cNvSpPr txBox="1">
            <a:spLocks noGrp="1"/>
          </p:cNvSpPr>
          <p:nvPr>
            <p:ph type="title" idx="7" hasCustomPrompt="1"/>
          </p:nvPr>
        </p:nvSpPr>
        <p:spPr>
          <a:xfrm>
            <a:off x="6224400" y="3085746"/>
            <a:ext cx="21996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7" name="Google Shape;97;p13"/>
          <p:cNvSpPr txBox="1">
            <a:spLocks noGrp="1"/>
          </p:cNvSpPr>
          <p:nvPr>
            <p:ph type="subTitle" idx="1"/>
          </p:nvPr>
        </p:nvSpPr>
        <p:spPr>
          <a:xfrm>
            <a:off x="720000" y="1911400"/>
            <a:ext cx="22038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200" i="1">
                <a:solidFill>
                  <a:schemeClr val="dk1"/>
                </a:solidFill>
                <a:latin typeface="Phudu Medium"/>
                <a:ea typeface="Phudu Medium"/>
                <a:cs typeface="Phudu Medium"/>
                <a:sym typeface="Phudu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98" name="Google Shape;98;p13"/>
          <p:cNvSpPr txBox="1">
            <a:spLocks noGrp="1"/>
          </p:cNvSpPr>
          <p:nvPr>
            <p:ph type="subTitle" idx="8"/>
          </p:nvPr>
        </p:nvSpPr>
        <p:spPr>
          <a:xfrm>
            <a:off x="3470100" y="1911400"/>
            <a:ext cx="21996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200" i="1">
                <a:solidFill>
                  <a:schemeClr val="dk1"/>
                </a:solidFill>
                <a:latin typeface="Phudu Medium"/>
                <a:ea typeface="Phudu Medium"/>
                <a:cs typeface="Phudu Medium"/>
                <a:sym typeface="Phudu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99" name="Google Shape;99;p13"/>
          <p:cNvSpPr txBox="1">
            <a:spLocks noGrp="1"/>
          </p:cNvSpPr>
          <p:nvPr>
            <p:ph type="subTitle" idx="9"/>
          </p:nvPr>
        </p:nvSpPr>
        <p:spPr>
          <a:xfrm>
            <a:off x="6220200" y="1911400"/>
            <a:ext cx="22038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200" i="1">
                <a:solidFill>
                  <a:schemeClr val="dk1"/>
                </a:solidFill>
                <a:latin typeface="Phudu Medium"/>
                <a:ea typeface="Phudu Medium"/>
                <a:cs typeface="Phudu Medium"/>
                <a:sym typeface="Phudu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100" name="Google Shape;100;p13"/>
          <p:cNvSpPr txBox="1">
            <a:spLocks noGrp="1"/>
          </p:cNvSpPr>
          <p:nvPr>
            <p:ph type="subTitle" idx="13"/>
          </p:nvPr>
        </p:nvSpPr>
        <p:spPr>
          <a:xfrm>
            <a:off x="720000" y="3497275"/>
            <a:ext cx="22038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200" i="1">
                <a:solidFill>
                  <a:schemeClr val="dk1"/>
                </a:solidFill>
                <a:latin typeface="Phudu Medium"/>
                <a:ea typeface="Phudu Medium"/>
                <a:cs typeface="Phudu Medium"/>
                <a:sym typeface="Phudu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101" name="Google Shape;101;p13"/>
          <p:cNvSpPr txBox="1">
            <a:spLocks noGrp="1"/>
          </p:cNvSpPr>
          <p:nvPr>
            <p:ph type="subTitle" idx="14"/>
          </p:nvPr>
        </p:nvSpPr>
        <p:spPr>
          <a:xfrm>
            <a:off x="3470100" y="3497275"/>
            <a:ext cx="21996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200" i="1">
                <a:solidFill>
                  <a:schemeClr val="dk1"/>
                </a:solidFill>
                <a:latin typeface="Phudu Medium"/>
                <a:ea typeface="Phudu Medium"/>
                <a:cs typeface="Phudu Medium"/>
                <a:sym typeface="Phudu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102" name="Google Shape;102;p13"/>
          <p:cNvSpPr txBox="1">
            <a:spLocks noGrp="1"/>
          </p:cNvSpPr>
          <p:nvPr>
            <p:ph type="subTitle" idx="15"/>
          </p:nvPr>
        </p:nvSpPr>
        <p:spPr>
          <a:xfrm>
            <a:off x="6220200" y="3497275"/>
            <a:ext cx="22038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200" i="1">
                <a:solidFill>
                  <a:schemeClr val="dk1"/>
                </a:solidFill>
                <a:latin typeface="Phudu Medium"/>
                <a:ea typeface="Phudu Medium"/>
                <a:cs typeface="Phudu Medium"/>
                <a:sym typeface="Phudu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</p:spTree>
  </p:cSld>
  <p:clrMapOvr>
    <a:masterClrMapping/>
  </p:clrMapOvr>
  <p:transition spd="slow">
    <p:pull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6">
    <p:bg>
      <p:bgPr>
        <a:gradFill>
          <a:gsLst>
            <a:gs pos="0">
              <a:schemeClr val="lt1"/>
            </a:gs>
            <a:gs pos="49000">
              <a:schemeClr val="lt1"/>
            </a:gs>
            <a:gs pos="100000">
              <a:schemeClr val="dk2"/>
            </a:gs>
          </a:gsLst>
          <a:lin ang="0" scaled="0"/>
        </a:grad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15"/>
          <p:cNvPicPr preferRelativeResize="0"/>
          <p:nvPr/>
        </p:nvPicPr>
        <p:blipFill rotWithShape="1">
          <a:blip r:embed="rId2"/>
          <a:srcRect l="20533" t="89347" r="55535"/>
          <a:stretch>
            <a:fillRect/>
          </a:stretch>
        </p:blipFill>
        <p:spPr>
          <a:xfrm rot="5400000">
            <a:off x="7493926" y="902626"/>
            <a:ext cx="2590800" cy="747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5"/>
          <p:cNvPicPr preferRelativeResize="0"/>
          <p:nvPr/>
        </p:nvPicPr>
        <p:blipFill rotWithShape="1">
          <a:blip r:embed="rId2"/>
          <a:srcRect l="17003" t="77744" r="30516"/>
          <a:stretch>
            <a:fillRect/>
          </a:stretch>
        </p:blipFill>
        <p:spPr>
          <a:xfrm rot="-2" flipH="1">
            <a:off x="2816425" y="2"/>
            <a:ext cx="5681500" cy="1561572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5"/>
          <p:cNvSpPr/>
          <p:nvPr/>
        </p:nvSpPr>
        <p:spPr>
          <a:xfrm rot="10800000" flipH="1">
            <a:off x="-4053775" y="-2943850"/>
            <a:ext cx="5698200" cy="5698200"/>
          </a:xfrm>
          <a:prstGeom prst="ellipse">
            <a:avLst/>
          </a:prstGeom>
          <a:gradFill>
            <a:gsLst>
              <a:gs pos="0">
                <a:schemeClr val="lt2"/>
              </a:gs>
              <a:gs pos="72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18" name="Google Shape;118;p15"/>
          <p:cNvSpPr/>
          <p:nvPr/>
        </p:nvSpPr>
        <p:spPr>
          <a:xfrm rot="10800000" flipH="1">
            <a:off x="5959000" y="3384350"/>
            <a:ext cx="5698200" cy="5698200"/>
          </a:xfrm>
          <a:prstGeom prst="ellipse">
            <a:avLst/>
          </a:prstGeom>
          <a:gradFill>
            <a:gsLst>
              <a:gs pos="0">
                <a:schemeClr val="accent1"/>
              </a:gs>
              <a:gs pos="69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19" name="Google Shape;119;p15"/>
          <p:cNvSpPr/>
          <p:nvPr/>
        </p:nvSpPr>
        <p:spPr>
          <a:xfrm rot="10800000" flipH="1">
            <a:off x="3590650" y="3689150"/>
            <a:ext cx="5698200" cy="5698200"/>
          </a:xfrm>
          <a:prstGeom prst="ellipse">
            <a:avLst/>
          </a:prstGeom>
          <a:gradFill>
            <a:gsLst>
              <a:gs pos="0">
                <a:schemeClr val="lt2"/>
              </a:gs>
              <a:gs pos="72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120" name="Google Shape;120;p15"/>
          <p:cNvPicPr preferRelativeResize="0"/>
          <p:nvPr/>
        </p:nvPicPr>
        <p:blipFill rotWithShape="1">
          <a:blip r:embed="rId2"/>
          <a:srcRect l="75201" b="75042"/>
          <a:stretch>
            <a:fillRect/>
          </a:stretch>
        </p:blipFill>
        <p:spPr>
          <a:xfrm rot="5400000">
            <a:off x="-485800" y="447702"/>
            <a:ext cx="2684676" cy="1751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5"/>
          <p:cNvPicPr preferRelativeResize="0"/>
          <p:nvPr/>
        </p:nvPicPr>
        <p:blipFill rotWithShape="1">
          <a:blip r:embed="rId2"/>
          <a:srcRect l="48606" r="3177" b="67507"/>
          <a:stretch>
            <a:fillRect/>
          </a:stretch>
        </p:blipFill>
        <p:spPr>
          <a:xfrm rot="-1744446">
            <a:off x="4801258" y="3728818"/>
            <a:ext cx="5219833" cy="2279913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  <p:transition spd="slow">
    <p:pull/>
  </p:transition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50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hudu SemiBold"/>
              <a:buNone/>
              <a:defRPr sz="2800">
                <a:solidFill>
                  <a:schemeClr val="dk1"/>
                </a:solidFill>
                <a:latin typeface="Phudu SemiBold"/>
                <a:ea typeface="Phudu SemiBold"/>
                <a:cs typeface="Phudu SemiBold"/>
                <a:sym typeface="Phudu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hudu SemiBold"/>
              <a:buNone/>
              <a:defRPr sz="2800">
                <a:solidFill>
                  <a:schemeClr val="dk1"/>
                </a:solidFill>
                <a:latin typeface="Phudu SemiBold"/>
                <a:ea typeface="Phudu SemiBold"/>
                <a:cs typeface="Phudu SemiBold"/>
                <a:sym typeface="Phudu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hudu SemiBold"/>
              <a:buNone/>
              <a:defRPr sz="2800">
                <a:solidFill>
                  <a:schemeClr val="dk1"/>
                </a:solidFill>
                <a:latin typeface="Phudu SemiBold"/>
                <a:ea typeface="Phudu SemiBold"/>
                <a:cs typeface="Phudu SemiBold"/>
                <a:sym typeface="Phudu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hudu SemiBold"/>
              <a:buNone/>
              <a:defRPr sz="2800">
                <a:solidFill>
                  <a:schemeClr val="dk1"/>
                </a:solidFill>
                <a:latin typeface="Phudu SemiBold"/>
                <a:ea typeface="Phudu SemiBold"/>
                <a:cs typeface="Phudu SemiBold"/>
                <a:sym typeface="Phudu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hudu SemiBold"/>
              <a:buNone/>
              <a:defRPr sz="2800">
                <a:solidFill>
                  <a:schemeClr val="dk1"/>
                </a:solidFill>
                <a:latin typeface="Phudu SemiBold"/>
                <a:ea typeface="Phudu SemiBold"/>
                <a:cs typeface="Phudu SemiBold"/>
                <a:sym typeface="Phudu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hudu SemiBold"/>
              <a:buNone/>
              <a:defRPr sz="2800">
                <a:solidFill>
                  <a:schemeClr val="dk1"/>
                </a:solidFill>
                <a:latin typeface="Phudu SemiBold"/>
                <a:ea typeface="Phudu SemiBold"/>
                <a:cs typeface="Phudu SemiBold"/>
                <a:sym typeface="Phudu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hudu SemiBold"/>
              <a:buNone/>
              <a:defRPr sz="2800">
                <a:solidFill>
                  <a:schemeClr val="dk1"/>
                </a:solidFill>
                <a:latin typeface="Phudu SemiBold"/>
                <a:ea typeface="Phudu SemiBold"/>
                <a:cs typeface="Phudu SemiBold"/>
                <a:sym typeface="Phudu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hudu SemiBold"/>
              <a:buNone/>
              <a:defRPr sz="2800">
                <a:solidFill>
                  <a:schemeClr val="dk1"/>
                </a:solidFill>
                <a:latin typeface="Phudu SemiBold"/>
                <a:ea typeface="Phudu SemiBold"/>
                <a:cs typeface="Phudu SemiBold"/>
                <a:sym typeface="Phudu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hudu SemiBold"/>
              <a:buNone/>
              <a:defRPr sz="2800">
                <a:solidFill>
                  <a:schemeClr val="dk1"/>
                </a:solidFill>
                <a:latin typeface="Phudu SemiBold"/>
                <a:ea typeface="Phudu SemiBold"/>
                <a:cs typeface="Phudu SemiBold"/>
                <a:sym typeface="Phudu SemiBold"/>
              </a:defRPr>
            </a:lvl9pPr>
          </a:lstStyle>
          <a:p/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50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i Jamjuree" panose="00000800000000000000"/>
              <a:buChar char="●"/>
              <a:defRPr>
                <a:solidFill>
                  <a:schemeClr val="dk1"/>
                </a:solidFill>
                <a:latin typeface="Bai Jamjuree" panose="00000800000000000000"/>
                <a:ea typeface="Bai Jamjuree" panose="00000800000000000000"/>
                <a:cs typeface="Bai Jamjuree" panose="00000800000000000000"/>
                <a:sym typeface="Bai Jamjuree" panose="00000800000000000000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i Jamjuree" panose="00000800000000000000"/>
              <a:buChar char="○"/>
              <a:defRPr>
                <a:solidFill>
                  <a:schemeClr val="dk1"/>
                </a:solidFill>
                <a:latin typeface="Bai Jamjuree" panose="00000800000000000000"/>
                <a:ea typeface="Bai Jamjuree" panose="00000800000000000000"/>
                <a:cs typeface="Bai Jamjuree" panose="00000800000000000000"/>
                <a:sym typeface="Bai Jamjuree" panose="00000800000000000000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i Jamjuree" panose="00000800000000000000"/>
              <a:buChar char="■"/>
              <a:defRPr>
                <a:solidFill>
                  <a:schemeClr val="dk1"/>
                </a:solidFill>
                <a:latin typeface="Bai Jamjuree" panose="00000800000000000000"/>
                <a:ea typeface="Bai Jamjuree" panose="00000800000000000000"/>
                <a:cs typeface="Bai Jamjuree" panose="00000800000000000000"/>
                <a:sym typeface="Bai Jamjuree" panose="00000800000000000000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i Jamjuree" panose="00000800000000000000"/>
              <a:buChar char="●"/>
              <a:defRPr>
                <a:solidFill>
                  <a:schemeClr val="dk1"/>
                </a:solidFill>
                <a:latin typeface="Bai Jamjuree" panose="00000800000000000000"/>
                <a:ea typeface="Bai Jamjuree" panose="00000800000000000000"/>
                <a:cs typeface="Bai Jamjuree" panose="00000800000000000000"/>
                <a:sym typeface="Bai Jamjuree" panose="00000800000000000000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i Jamjuree" panose="00000800000000000000"/>
              <a:buChar char="○"/>
              <a:defRPr>
                <a:solidFill>
                  <a:schemeClr val="dk1"/>
                </a:solidFill>
                <a:latin typeface="Bai Jamjuree" panose="00000800000000000000"/>
                <a:ea typeface="Bai Jamjuree" panose="00000800000000000000"/>
                <a:cs typeface="Bai Jamjuree" panose="00000800000000000000"/>
                <a:sym typeface="Bai Jamjuree" panose="00000800000000000000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i Jamjuree" panose="00000800000000000000"/>
              <a:buChar char="■"/>
              <a:defRPr>
                <a:solidFill>
                  <a:schemeClr val="dk1"/>
                </a:solidFill>
                <a:latin typeface="Bai Jamjuree" panose="00000800000000000000"/>
                <a:ea typeface="Bai Jamjuree" panose="00000800000000000000"/>
                <a:cs typeface="Bai Jamjuree" panose="00000800000000000000"/>
                <a:sym typeface="Bai Jamjuree" panose="00000800000000000000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i Jamjuree" panose="00000800000000000000"/>
              <a:buChar char="●"/>
              <a:defRPr>
                <a:solidFill>
                  <a:schemeClr val="dk1"/>
                </a:solidFill>
                <a:latin typeface="Bai Jamjuree" panose="00000800000000000000"/>
                <a:ea typeface="Bai Jamjuree" panose="00000800000000000000"/>
                <a:cs typeface="Bai Jamjuree" panose="00000800000000000000"/>
                <a:sym typeface="Bai Jamjuree" panose="00000800000000000000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i Jamjuree" panose="00000800000000000000"/>
              <a:buChar char="○"/>
              <a:defRPr>
                <a:solidFill>
                  <a:schemeClr val="dk1"/>
                </a:solidFill>
                <a:latin typeface="Bai Jamjuree" panose="00000800000000000000"/>
                <a:ea typeface="Bai Jamjuree" panose="00000800000000000000"/>
                <a:cs typeface="Bai Jamjuree" panose="00000800000000000000"/>
                <a:sym typeface="Bai Jamjuree" panose="00000800000000000000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i Jamjuree" panose="00000800000000000000"/>
              <a:buChar char="■"/>
              <a:defRPr>
                <a:solidFill>
                  <a:schemeClr val="dk1"/>
                </a:solidFill>
                <a:latin typeface="Bai Jamjuree" panose="00000800000000000000"/>
                <a:ea typeface="Bai Jamjuree" panose="00000800000000000000"/>
                <a:cs typeface="Bai Jamjuree" panose="00000800000000000000"/>
                <a:sym typeface="Bai Jamjuree" panose="00000800000000000000"/>
              </a:defRPr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ransition spd="slow">
    <p:pull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9.xml"/><Relationship Id="rId4" Type="http://schemas.openxmlformats.org/officeDocument/2006/relationships/tags" Target="../tags/tag1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5.xml"/><Relationship Id="rId7" Type="http://schemas.openxmlformats.org/officeDocument/2006/relationships/slideLayout" Target="../slideLayouts/slideLayout10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6.xml"/><Relationship Id="rId6" Type="http://schemas.openxmlformats.org/officeDocument/2006/relationships/slideLayout" Target="../slideLayouts/slideLayout10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8.xml"/><Relationship Id="rId7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1"/>
            </a:gs>
            <a:gs pos="19000">
              <a:schemeClr val="lt1"/>
            </a:gs>
            <a:gs pos="82000">
              <a:schemeClr val="lt1"/>
            </a:gs>
            <a:gs pos="100000">
              <a:srgbClr val="7D0000"/>
            </a:gs>
          </a:gsLst>
          <a:lin ang="0" scaled="0"/>
        </a:gradFill>
        <a:effectLst/>
      </p:bgPr>
    </p:bg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Google Shape;224;p29"/>
          <p:cNvPicPr preferRelativeResize="0"/>
          <p:nvPr/>
        </p:nvPicPr>
        <p:blipFill rotWithShape="1">
          <a:blip r:embed="rId1"/>
          <a:srcRect l="37412" t="1598" r="14872" b="57940"/>
          <a:stretch>
            <a:fillRect/>
          </a:stretch>
        </p:blipFill>
        <p:spPr>
          <a:xfrm rot="-5400000">
            <a:off x="5141662" y="1163138"/>
            <a:ext cx="5165476" cy="2839200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29"/>
          <p:cNvSpPr txBox="1">
            <a:spLocks noGrp="1"/>
          </p:cNvSpPr>
          <p:nvPr>
            <p:ph type="title"/>
          </p:nvPr>
        </p:nvSpPr>
        <p:spPr>
          <a:xfrm>
            <a:off x="1157723" y="1406287"/>
            <a:ext cx="6828554" cy="86647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accent1"/>
                </a:solidFill>
                <a:latin typeface="Montserrat ExtraBold" panose="00000900000000000000" pitchFamily="2" charset="0"/>
              </a:rPr>
              <a:t>BẢO VỆ ĐỒ ÁN TỐT NGHIỆP</a:t>
            </a:r>
            <a:br>
              <a:rPr lang="en-US" sz="2800" b="1">
                <a:solidFill>
                  <a:schemeClr val="accent1"/>
                </a:solidFill>
                <a:latin typeface="Montserrat ExtraBold" panose="00000900000000000000" pitchFamily="2" charset="0"/>
              </a:rPr>
            </a:br>
            <a:r>
              <a:rPr lang="en-US" sz="2800" b="1">
                <a:solidFill>
                  <a:schemeClr val="accent1"/>
                </a:solidFill>
                <a:latin typeface="Montserrat ExtraBold" panose="00000900000000000000" pitchFamily="2" charset="0"/>
              </a:rPr>
              <a:t>NGÀNH KHOA HỌC MÁY TÍNH</a:t>
            </a:r>
            <a:endParaRPr sz="2800" b="1">
              <a:solidFill>
                <a:schemeClr val="accent1"/>
              </a:solidFill>
              <a:latin typeface="Montserrat ExtraBold" panose="00000900000000000000" pitchFamily="2" charset="0"/>
            </a:endParaRPr>
          </a:p>
        </p:txBody>
      </p:sp>
      <p:sp>
        <p:nvSpPr>
          <p:cNvPr id="4" name="Google Shape;226;p29"/>
          <p:cNvSpPr txBox="1"/>
          <p:nvPr/>
        </p:nvSpPr>
        <p:spPr>
          <a:xfrm>
            <a:off x="488307" y="2354229"/>
            <a:ext cx="7546977" cy="1006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i Jamjuree" panose="00000800000000000000"/>
              <a:buNone/>
              <a:defRPr sz="1600" b="0" i="0" u="none" strike="noStrike" cap="none">
                <a:solidFill>
                  <a:schemeClr val="dk1"/>
                </a:solidFill>
                <a:latin typeface="Bai Jamjuree" panose="00000800000000000000"/>
                <a:ea typeface="Bai Jamjuree" panose="00000800000000000000"/>
                <a:cs typeface="Bai Jamjuree" panose="00000800000000000000"/>
                <a:sym typeface="Bai Jamjuree" panose="00000800000000000000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i Jamjuree" panose="00000800000000000000"/>
              <a:buNone/>
              <a:defRPr sz="2800" b="0" i="0" u="none" strike="noStrike" cap="none">
                <a:solidFill>
                  <a:schemeClr val="dk1"/>
                </a:solidFill>
                <a:latin typeface="Bai Jamjuree" panose="00000800000000000000"/>
                <a:ea typeface="Bai Jamjuree" panose="00000800000000000000"/>
                <a:cs typeface="Bai Jamjuree" panose="00000800000000000000"/>
                <a:sym typeface="Bai Jamjuree" panose="00000800000000000000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i Jamjuree" panose="00000800000000000000"/>
              <a:buNone/>
              <a:defRPr sz="2800" b="0" i="0" u="none" strike="noStrike" cap="none">
                <a:solidFill>
                  <a:schemeClr val="dk1"/>
                </a:solidFill>
                <a:latin typeface="Bai Jamjuree" panose="00000800000000000000"/>
                <a:ea typeface="Bai Jamjuree" panose="00000800000000000000"/>
                <a:cs typeface="Bai Jamjuree" panose="00000800000000000000"/>
                <a:sym typeface="Bai Jamjuree" panose="00000800000000000000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i Jamjuree" panose="00000800000000000000"/>
              <a:buNone/>
              <a:defRPr sz="2800" b="0" i="0" u="none" strike="noStrike" cap="none">
                <a:solidFill>
                  <a:schemeClr val="dk1"/>
                </a:solidFill>
                <a:latin typeface="Bai Jamjuree" panose="00000800000000000000"/>
                <a:ea typeface="Bai Jamjuree" panose="00000800000000000000"/>
                <a:cs typeface="Bai Jamjuree" panose="00000800000000000000"/>
                <a:sym typeface="Bai Jamjuree" panose="00000800000000000000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i Jamjuree" panose="00000800000000000000"/>
              <a:buNone/>
              <a:defRPr sz="2800" b="0" i="0" u="none" strike="noStrike" cap="none">
                <a:solidFill>
                  <a:schemeClr val="dk1"/>
                </a:solidFill>
                <a:latin typeface="Bai Jamjuree" panose="00000800000000000000"/>
                <a:ea typeface="Bai Jamjuree" panose="00000800000000000000"/>
                <a:cs typeface="Bai Jamjuree" panose="00000800000000000000"/>
                <a:sym typeface="Bai Jamjuree" panose="00000800000000000000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i Jamjuree" panose="00000800000000000000"/>
              <a:buNone/>
              <a:defRPr sz="2800" b="0" i="0" u="none" strike="noStrike" cap="none">
                <a:solidFill>
                  <a:schemeClr val="dk1"/>
                </a:solidFill>
                <a:latin typeface="Bai Jamjuree" panose="00000800000000000000"/>
                <a:ea typeface="Bai Jamjuree" panose="00000800000000000000"/>
                <a:cs typeface="Bai Jamjuree" panose="00000800000000000000"/>
                <a:sym typeface="Bai Jamjuree" panose="00000800000000000000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i Jamjuree" panose="00000800000000000000"/>
              <a:buNone/>
              <a:defRPr sz="2800" b="0" i="0" u="none" strike="noStrike" cap="none">
                <a:solidFill>
                  <a:schemeClr val="dk1"/>
                </a:solidFill>
                <a:latin typeface="Bai Jamjuree" panose="00000800000000000000"/>
                <a:ea typeface="Bai Jamjuree" panose="00000800000000000000"/>
                <a:cs typeface="Bai Jamjuree" panose="00000800000000000000"/>
                <a:sym typeface="Bai Jamjuree" panose="00000800000000000000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i Jamjuree" panose="00000800000000000000"/>
              <a:buNone/>
              <a:defRPr sz="2800" b="0" i="0" u="none" strike="noStrike" cap="none">
                <a:solidFill>
                  <a:schemeClr val="dk1"/>
                </a:solidFill>
                <a:latin typeface="Bai Jamjuree" panose="00000800000000000000"/>
                <a:ea typeface="Bai Jamjuree" panose="00000800000000000000"/>
                <a:cs typeface="Bai Jamjuree" panose="00000800000000000000"/>
                <a:sym typeface="Bai Jamjuree" panose="00000800000000000000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i Jamjuree" panose="00000800000000000000"/>
              <a:buNone/>
              <a:defRPr sz="2800" b="0" i="0" u="none" strike="noStrike" cap="none">
                <a:solidFill>
                  <a:schemeClr val="dk1"/>
                </a:solidFill>
                <a:latin typeface="Bai Jamjuree" panose="00000800000000000000"/>
                <a:ea typeface="Bai Jamjuree" panose="00000800000000000000"/>
                <a:cs typeface="Bai Jamjuree" panose="00000800000000000000"/>
                <a:sym typeface="Bai Jamjuree" panose="00000800000000000000"/>
              </a:defRPr>
            </a:lvl9pPr>
          </a:lstStyle>
          <a:p>
            <a:pPr marL="0" indent="0" algn="ctr"/>
            <a:r>
              <a:rPr lang="en-US" altLang="en-US" sz="2200" b="1">
                <a:latin typeface="Times New Roman" panose="02020603050405020304" charset="0"/>
                <a:cs typeface="Times New Roman" panose="02020603050405020304" charset="0"/>
              </a:rPr>
              <a:t>X</a:t>
            </a:r>
            <a:r>
              <a:rPr lang="en-US" altLang="en-US" sz="2200" b="1">
                <a:latin typeface="Times New Roman" panose="02020603050405020304" charset="0"/>
                <a:cs typeface="Times New Roman" panose="02020603050405020304" charset="0"/>
              </a:rPr>
              <a:t>Â</a:t>
            </a:r>
            <a:r>
              <a:rPr lang="en-US" altLang="en-US" sz="2200" b="1">
                <a:latin typeface="Times New Roman" panose="02020603050405020304" charset="0"/>
                <a:cs typeface="Times New Roman" panose="02020603050405020304" charset="0"/>
              </a:rPr>
              <a:t>Y DỰNG TRANG WEB </a:t>
            </a:r>
            <a:r>
              <a:rPr lang="en-US" altLang="en-US" sz="2200" b="1">
                <a:latin typeface="Times New Roman" panose="02020603050405020304" charset="0"/>
                <a:cs typeface="Times New Roman" panose="02020603050405020304" charset="0"/>
              </a:rPr>
              <a:t>Đ</a:t>
            </a:r>
            <a:r>
              <a:rPr lang="en-US" altLang="en-US" sz="2200" b="1">
                <a:latin typeface="Times New Roman" panose="02020603050405020304" charset="0"/>
                <a:cs typeface="Times New Roman" panose="02020603050405020304" charset="0"/>
              </a:rPr>
              <a:t>ẶT PHÒNG KH</a:t>
            </a:r>
            <a:r>
              <a:rPr lang="en-US" altLang="en-US" sz="2200" b="1">
                <a:latin typeface="Times New Roman" panose="02020603050405020304" charset="0"/>
                <a:cs typeface="Times New Roman" panose="02020603050405020304" charset="0"/>
              </a:rPr>
              <a:t>Á</a:t>
            </a:r>
            <a:r>
              <a:rPr lang="en-US" altLang="en-US" sz="2200" b="1">
                <a:latin typeface="Times New Roman" panose="02020603050405020304" charset="0"/>
                <a:cs typeface="Times New Roman" panose="02020603050405020304" charset="0"/>
              </a:rPr>
              <a:t>M V</a:t>
            </a:r>
            <a:r>
              <a:rPr lang="en-US" altLang="en-US" sz="2200" b="1">
                <a:latin typeface="Times New Roman" panose="02020603050405020304" charset="0"/>
                <a:cs typeface="Times New Roman" panose="02020603050405020304" charset="0"/>
              </a:rPr>
              <a:t>À</a:t>
            </a:r>
            <a:r>
              <a:rPr lang="en-US" altLang="en-US" sz="2200" b="1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2200" b="1">
                <a:latin typeface="Times New Roman" panose="02020603050405020304" charset="0"/>
                <a:cs typeface="Times New Roman" panose="02020603050405020304" charset="0"/>
              </a:rPr>
              <a:t>Đ</a:t>
            </a:r>
            <a:r>
              <a:rPr lang="en-US" altLang="en-US" sz="2200" b="1">
                <a:latin typeface="Times New Roman" panose="02020603050405020304" charset="0"/>
                <a:cs typeface="Times New Roman" panose="02020603050405020304" charset="0"/>
              </a:rPr>
              <a:t>IỀU TRỊ TẠI BỆNH VIỆN T</a:t>
            </a:r>
            <a:r>
              <a:rPr lang="en-US" altLang="en-US" sz="2200" b="1">
                <a:latin typeface="Times New Roman" panose="02020603050405020304" charset="0"/>
                <a:cs typeface="Times New Roman" panose="02020603050405020304" charset="0"/>
              </a:rPr>
              <a:t>Í</a:t>
            </a:r>
            <a:r>
              <a:rPr lang="en-US" altLang="en-US" sz="2200" b="1">
                <a:latin typeface="Times New Roman" panose="02020603050405020304" charset="0"/>
                <a:cs typeface="Times New Roman" panose="02020603050405020304" charset="0"/>
              </a:rPr>
              <a:t>CH HỢP CHATBOT BẰNG SPRING BOOT V</a:t>
            </a:r>
            <a:r>
              <a:rPr lang="en-US" altLang="en-US" sz="2200" b="1">
                <a:latin typeface="Times New Roman" panose="02020603050405020304" charset="0"/>
                <a:cs typeface="Times New Roman" panose="02020603050405020304" charset="0"/>
              </a:rPr>
              <a:t>À</a:t>
            </a:r>
            <a:r>
              <a:rPr lang="en-US" altLang="en-US" sz="2200" b="1">
                <a:latin typeface="Times New Roman" panose="02020603050405020304" charset="0"/>
                <a:cs typeface="Times New Roman" panose="02020603050405020304" charset="0"/>
              </a:rPr>
              <a:t> ANGULAR</a:t>
            </a:r>
            <a:endParaRPr lang="en-US" altLang="en-US" sz="2200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grpSp>
        <p:nvGrpSpPr>
          <p:cNvPr id="5" name="Google Shape;160;p1"/>
          <p:cNvGrpSpPr/>
          <p:nvPr/>
        </p:nvGrpSpPr>
        <p:grpSpPr>
          <a:xfrm>
            <a:off x="3601012" y="604250"/>
            <a:ext cx="1845721" cy="802481"/>
            <a:chOff x="3871597" y="1590573"/>
            <a:chExt cx="1845721" cy="802481"/>
          </a:xfrm>
        </p:grpSpPr>
        <p:pic>
          <p:nvPicPr>
            <p:cNvPr id="6" name="Google Shape;161;p1"/>
            <p:cNvPicPr preferRelativeResize="0"/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3871597" y="1731170"/>
              <a:ext cx="419089" cy="4190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" name="Google Shape;162;p1"/>
            <p:cNvPicPr preferRelativeResize="0"/>
            <p:nvPr/>
          </p:nvPicPr>
          <p:blipFill rotWithShape="1">
            <a:blip r:embed="rId3"/>
            <a:srcRect/>
            <a:stretch>
              <a:fillRect/>
            </a:stretch>
          </p:blipFill>
          <p:spPr>
            <a:xfrm>
              <a:off x="4290686" y="1590573"/>
              <a:ext cx="1426632" cy="80248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" name="Google Shape;226;p29"/>
          <p:cNvSpPr txBox="1"/>
          <p:nvPr/>
        </p:nvSpPr>
        <p:spPr>
          <a:xfrm>
            <a:off x="606139" y="184188"/>
            <a:ext cx="7931722" cy="4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i Jamjuree" panose="00000800000000000000"/>
              <a:buNone/>
              <a:defRPr sz="1600" b="0" i="0" u="none" strike="noStrike" cap="none">
                <a:solidFill>
                  <a:schemeClr val="dk1"/>
                </a:solidFill>
                <a:latin typeface="Bai Jamjuree" panose="00000800000000000000"/>
                <a:ea typeface="Bai Jamjuree" panose="00000800000000000000"/>
                <a:cs typeface="Bai Jamjuree" panose="00000800000000000000"/>
                <a:sym typeface="Bai Jamjuree" panose="00000800000000000000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i Jamjuree" panose="00000800000000000000"/>
              <a:buNone/>
              <a:defRPr sz="2800" b="0" i="0" u="none" strike="noStrike" cap="none">
                <a:solidFill>
                  <a:schemeClr val="dk1"/>
                </a:solidFill>
                <a:latin typeface="Bai Jamjuree" panose="00000800000000000000"/>
                <a:ea typeface="Bai Jamjuree" panose="00000800000000000000"/>
                <a:cs typeface="Bai Jamjuree" panose="00000800000000000000"/>
                <a:sym typeface="Bai Jamjuree" panose="00000800000000000000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i Jamjuree" panose="00000800000000000000"/>
              <a:buNone/>
              <a:defRPr sz="2800" b="0" i="0" u="none" strike="noStrike" cap="none">
                <a:solidFill>
                  <a:schemeClr val="dk1"/>
                </a:solidFill>
                <a:latin typeface="Bai Jamjuree" panose="00000800000000000000"/>
                <a:ea typeface="Bai Jamjuree" panose="00000800000000000000"/>
                <a:cs typeface="Bai Jamjuree" panose="00000800000000000000"/>
                <a:sym typeface="Bai Jamjuree" panose="00000800000000000000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i Jamjuree" panose="00000800000000000000"/>
              <a:buNone/>
              <a:defRPr sz="2800" b="0" i="0" u="none" strike="noStrike" cap="none">
                <a:solidFill>
                  <a:schemeClr val="dk1"/>
                </a:solidFill>
                <a:latin typeface="Bai Jamjuree" panose="00000800000000000000"/>
                <a:ea typeface="Bai Jamjuree" panose="00000800000000000000"/>
                <a:cs typeface="Bai Jamjuree" panose="00000800000000000000"/>
                <a:sym typeface="Bai Jamjuree" panose="00000800000000000000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i Jamjuree" panose="00000800000000000000"/>
              <a:buNone/>
              <a:defRPr sz="2800" b="0" i="0" u="none" strike="noStrike" cap="none">
                <a:solidFill>
                  <a:schemeClr val="dk1"/>
                </a:solidFill>
                <a:latin typeface="Bai Jamjuree" panose="00000800000000000000"/>
                <a:ea typeface="Bai Jamjuree" panose="00000800000000000000"/>
                <a:cs typeface="Bai Jamjuree" panose="00000800000000000000"/>
                <a:sym typeface="Bai Jamjuree" panose="00000800000000000000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i Jamjuree" panose="00000800000000000000"/>
              <a:buNone/>
              <a:defRPr sz="2800" b="0" i="0" u="none" strike="noStrike" cap="none">
                <a:solidFill>
                  <a:schemeClr val="dk1"/>
                </a:solidFill>
                <a:latin typeface="Bai Jamjuree" panose="00000800000000000000"/>
                <a:ea typeface="Bai Jamjuree" panose="00000800000000000000"/>
                <a:cs typeface="Bai Jamjuree" panose="00000800000000000000"/>
                <a:sym typeface="Bai Jamjuree" panose="00000800000000000000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i Jamjuree" panose="00000800000000000000"/>
              <a:buNone/>
              <a:defRPr sz="2800" b="0" i="0" u="none" strike="noStrike" cap="none">
                <a:solidFill>
                  <a:schemeClr val="dk1"/>
                </a:solidFill>
                <a:latin typeface="Bai Jamjuree" panose="00000800000000000000"/>
                <a:ea typeface="Bai Jamjuree" panose="00000800000000000000"/>
                <a:cs typeface="Bai Jamjuree" panose="00000800000000000000"/>
                <a:sym typeface="Bai Jamjuree" panose="00000800000000000000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i Jamjuree" panose="00000800000000000000"/>
              <a:buNone/>
              <a:defRPr sz="2800" b="0" i="0" u="none" strike="noStrike" cap="none">
                <a:solidFill>
                  <a:schemeClr val="dk1"/>
                </a:solidFill>
                <a:latin typeface="Bai Jamjuree" panose="00000800000000000000"/>
                <a:ea typeface="Bai Jamjuree" panose="00000800000000000000"/>
                <a:cs typeface="Bai Jamjuree" panose="00000800000000000000"/>
                <a:sym typeface="Bai Jamjuree" panose="00000800000000000000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i Jamjuree" panose="00000800000000000000"/>
              <a:buNone/>
              <a:defRPr sz="2800" b="0" i="0" u="none" strike="noStrike" cap="none">
                <a:solidFill>
                  <a:schemeClr val="dk1"/>
                </a:solidFill>
                <a:latin typeface="Bai Jamjuree" panose="00000800000000000000"/>
                <a:ea typeface="Bai Jamjuree" panose="00000800000000000000"/>
                <a:cs typeface="Bai Jamjuree" panose="00000800000000000000"/>
                <a:sym typeface="Bai Jamjuree" panose="00000800000000000000"/>
              </a:defRPr>
            </a:lvl9pPr>
          </a:lstStyle>
          <a:p>
            <a:pPr marL="0" indent="0" algn="ctr"/>
            <a:r>
              <a:rPr lang="en-US" altLang="en-US" sz="1400" b="1">
                <a:latin typeface="Times New Roman" panose="02020603050405020304" charset="0"/>
                <a:cs typeface="Times New Roman" panose="02020603050405020304" charset="0"/>
              </a:rPr>
              <a:t>Đ</a:t>
            </a:r>
            <a:r>
              <a:rPr lang="en-US" altLang="en-US" sz="1400" b="1">
                <a:latin typeface="Times New Roman" panose="02020603050405020304" charset="0"/>
                <a:cs typeface="Times New Roman" panose="02020603050405020304" charset="0"/>
              </a:rPr>
              <a:t>ẠI HỌC CÔNG NGHIỆP H</a:t>
            </a:r>
            <a:r>
              <a:rPr lang="en-US" altLang="en-US" sz="1400" b="1">
                <a:latin typeface="Times New Roman" panose="02020603050405020304" charset="0"/>
                <a:cs typeface="Times New Roman" panose="02020603050405020304" charset="0"/>
              </a:rPr>
              <a:t>À</a:t>
            </a:r>
            <a:r>
              <a:rPr lang="en-US" altLang="en-US" sz="1400" b="1">
                <a:latin typeface="Times New Roman" panose="02020603050405020304" charset="0"/>
                <a:cs typeface="Times New Roman" panose="02020603050405020304" charset="0"/>
              </a:rPr>
              <a:t> NỘI</a:t>
            </a:r>
            <a:r>
              <a:rPr lang="en-US" sz="1400" b="1">
                <a:latin typeface="Times New Roman" panose="02020603050405020304" charset="0"/>
                <a:cs typeface="Times New Roman" panose="02020603050405020304" charset="0"/>
              </a:rPr>
              <a:t> </a:t>
            </a:r>
            <a:endParaRPr lang="en-US" sz="1400" b="1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 algn="ctr"/>
            <a:r>
              <a:rPr lang="en-US" altLang="en-US" sz="1400" b="1">
                <a:latin typeface="Times New Roman" panose="02020603050405020304" charset="0"/>
                <a:cs typeface="Times New Roman" panose="02020603050405020304" charset="0"/>
              </a:rPr>
              <a:t>TR</a:t>
            </a:r>
            <a:r>
              <a:rPr lang="en-US" altLang="en-US" sz="1400" b="1">
                <a:latin typeface="Times New Roman" panose="02020603050405020304" charset="0"/>
                <a:cs typeface="Times New Roman" panose="02020603050405020304" charset="0"/>
              </a:rPr>
              <a:t>Ư</a:t>
            </a:r>
            <a:r>
              <a:rPr lang="en-US" altLang="en-US" sz="1400" b="1">
                <a:latin typeface="Times New Roman" panose="02020603050405020304" charset="0"/>
                <a:cs typeface="Times New Roman" panose="02020603050405020304" charset="0"/>
              </a:rPr>
              <a:t>ỜNG CÔNG NGHỆ THÔNG TIN V</a:t>
            </a:r>
            <a:r>
              <a:rPr lang="en-US" altLang="en-US" sz="1400" b="1">
                <a:latin typeface="Times New Roman" panose="02020603050405020304" charset="0"/>
                <a:cs typeface="Times New Roman" panose="02020603050405020304" charset="0"/>
              </a:rPr>
              <a:t>À</a:t>
            </a:r>
            <a:r>
              <a:rPr lang="en-US" altLang="en-US" sz="1400" b="1">
                <a:latin typeface="Times New Roman" panose="02020603050405020304" charset="0"/>
                <a:cs typeface="Times New Roman" panose="02020603050405020304" charset="0"/>
              </a:rPr>
              <a:t> TRUYỀN THÔNG</a:t>
            </a:r>
            <a:endParaRPr lang="en-US" altLang="en-US" sz="1400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custDataLst>
              <p:tags r:id="rId4"/>
            </p:custDataLst>
          </p:nvPr>
        </p:nvGraphicFramePr>
        <p:xfrm>
          <a:off x="2840355" y="3571240"/>
          <a:ext cx="4504055" cy="1447800"/>
        </p:xfrm>
        <a:graphic>
          <a:graphicData uri="http://schemas.openxmlformats.org/drawingml/2006/table">
            <a:tbl>
              <a:tblPr firstRow="1" bandRow="1">
                <a:tableStyleId>{8E1185CB-B7A0-4045-8322-F8C2D31B34AC}</a:tableStyleId>
              </a:tblPr>
              <a:tblGrid>
                <a:gridCol w="1455420"/>
                <a:gridCol w="3048635"/>
              </a:tblGrid>
              <a:tr h="0">
                <a:tc>
                  <a:txBody>
                    <a:bodyPr/>
                    <a:lstStyle/>
                    <a:p>
                      <a:r>
                        <a:rPr lang="en-US" sz="1600" b="1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GVHD:</a:t>
                      </a:r>
                      <a:endParaRPr lang="en-US" sz="1600" b="1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/>
                        <a:buNone/>
                        <a:defRPr/>
                      </a:pPr>
                      <a:r>
                        <a:rPr lang="en-US" sz="1600" b="1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TS. Nguyễn Mạnh Cường</a:t>
                      </a:r>
                      <a:endParaRPr lang="en-US" sz="1600" b="1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/>
                        <a:buNone/>
                        <a:defRPr/>
                      </a:pPr>
                      <a:r>
                        <a:rPr lang="en-US" sz="1600" b="1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Sinh viên:</a:t>
                      </a:r>
                      <a:endParaRPr lang="en-US" sz="1600" b="1">
                        <a:solidFill>
                          <a:schemeClr val="tx1"/>
                        </a:solidFill>
                        <a:latin typeface="Montserrat" panose="00000500000000000000" pitchFamily="2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/>
                        <a:buNone/>
                        <a:defRPr/>
                      </a:pPr>
                      <a:r>
                        <a:rPr lang="en-US" sz="1600" b="1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Vương Trí Tín</a:t>
                      </a:r>
                      <a:endParaRPr lang="en-US" sz="1600" b="1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/>
                        <a:buNone/>
                        <a:defRPr/>
                      </a:pPr>
                      <a:r>
                        <a:rPr lang="en-US" sz="1600" b="1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Lớp:</a:t>
                      </a:r>
                      <a:endParaRPr lang="en-US" sz="1600" b="1">
                        <a:solidFill>
                          <a:schemeClr val="tx1"/>
                        </a:solidFill>
                        <a:latin typeface="Montserrat" panose="00000500000000000000" pitchFamily="2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2021DHKHMT01</a:t>
                      </a:r>
                      <a:endParaRPr lang="en-US" sz="1600" b="1"/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/>
                        <a:buNone/>
                        <a:defRPr/>
                      </a:pPr>
                      <a:r>
                        <a:rPr lang="en-US" sz="1600" b="1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MSV:</a:t>
                      </a:r>
                      <a:endParaRPr lang="en-US" sz="1600" b="1">
                        <a:solidFill>
                          <a:schemeClr val="tx1"/>
                        </a:solidFill>
                        <a:latin typeface="Montserrat" panose="00000500000000000000" pitchFamily="2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2021603785</a:t>
                      </a:r>
                      <a:endParaRPr lang="en-US" sz="1600" b="1"/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</p:spTree>
  </p:cSld>
  <p:clrMapOvr>
    <a:masterClrMapping/>
  </p:clrMapOvr>
  <p:transition spd="slow">
    <p:pull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1"/>
            </a:gs>
            <a:gs pos="49000">
              <a:schemeClr val="lt1"/>
            </a:gs>
            <a:gs pos="100000">
              <a:schemeClr val="dk2"/>
            </a:gs>
          </a:gsLst>
          <a:lin ang="0" scaled="0"/>
        </a:gradFill>
        <a:effectLst/>
      </p:bgPr>
    </p:bg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>
                <a:solidFill>
                  <a:schemeClr val="tx2">
                    <a:lumMod val="60000"/>
                    <a:lumOff val="40000"/>
                  </a:schemeClr>
                </a:solidFill>
                <a:latin typeface="Montserrat ExtraBold" panose="00000900000000000000" pitchFamily="2" charset="0"/>
              </a:rPr>
              <a:t>JAVA</a:t>
            </a:r>
            <a:endParaRPr lang="en-US" altLang="en-GB">
              <a:solidFill>
                <a:schemeClr val="tx2">
                  <a:lumMod val="60000"/>
                  <a:lumOff val="40000"/>
                </a:schemeClr>
              </a:solidFill>
              <a:latin typeface="Montserrat ExtraBold" panose="00000900000000000000" pitchFamily="2" charset="0"/>
            </a:endParaRPr>
          </a:p>
        </p:txBody>
      </p:sp>
      <p:sp>
        <p:nvSpPr>
          <p:cNvPr id="2" name="Google Shape;399;p68"/>
          <p:cNvSpPr/>
          <p:nvPr/>
        </p:nvSpPr>
        <p:spPr>
          <a:xfrm>
            <a:off x="2515460" y="1514492"/>
            <a:ext cx="2895866" cy="680862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Đơn giản, linh động</a:t>
            </a:r>
            <a:endParaRPr lang="en-US" sz="2000" b="1" i="0" u="none" strike="noStrike" cap="none" dirty="0">
              <a:solidFill>
                <a:srgbClr val="3333CC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</p:txBody>
      </p:sp>
      <p:sp>
        <p:nvSpPr>
          <p:cNvPr id="6" name="Subtitle 5"/>
          <p:cNvSpPr>
            <a:spLocks noGrp="1"/>
          </p:cNvSpPr>
          <p:nvPr>
            <p:ph type="subTitle" idx="4"/>
          </p:nvPr>
        </p:nvSpPr>
        <p:spPr>
          <a:xfrm>
            <a:off x="564831" y="1017725"/>
            <a:ext cx="6797125" cy="352273"/>
          </a:xfrm>
        </p:spPr>
        <p:txBody>
          <a:bodyPr/>
          <a:lstStyle/>
          <a:p>
            <a:r>
              <a:rPr lang="en-US" sz="1800">
                <a:latin typeface="Montserrat" panose="00000500000000000000" pitchFamily="2" charset="0"/>
              </a:rPr>
              <a:t>Ngôn ngữ chính để thực hiện đồ án này là JAVA</a:t>
            </a:r>
            <a:endParaRPr lang="en-US" sz="1800">
              <a:latin typeface="Montserrat" panose="00000500000000000000" pitchFamily="2" charset="0"/>
            </a:endParaRPr>
          </a:p>
        </p:txBody>
      </p:sp>
      <p:sp>
        <p:nvSpPr>
          <p:cNvPr id="18" name="Google Shape;399;p68"/>
          <p:cNvSpPr/>
          <p:nvPr/>
        </p:nvSpPr>
        <p:spPr>
          <a:xfrm>
            <a:off x="2515460" y="2357694"/>
            <a:ext cx="2895866" cy="680862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</a:pPr>
            <a:r>
              <a:rPr lang="en-US" sz="2000" b="1"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Support bởi cộng đồng lớn</a:t>
            </a:r>
            <a:endParaRPr sz="2000" b="1" i="0" u="none" strike="noStrike" cap="none" dirty="0">
              <a:solidFill>
                <a:srgbClr val="3333CC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</p:txBody>
      </p:sp>
      <p:sp>
        <p:nvSpPr>
          <p:cNvPr id="19" name="Google Shape;399;p68"/>
          <p:cNvSpPr/>
          <p:nvPr/>
        </p:nvSpPr>
        <p:spPr>
          <a:xfrm>
            <a:off x="2515460" y="3200896"/>
            <a:ext cx="2895866" cy="680862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</a:pPr>
            <a:r>
              <a:rPr lang="en-US" sz="2000" b="1"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N</a:t>
            </a:r>
            <a:r>
              <a:rPr lang="en-US" sz="2000" b="1" i="0" u="none" strike="noStrike" cap="none">
                <a:solidFill>
                  <a:srgbClr val="00000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hiều frameword, thư viện</a:t>
            </a:r>
            <a:endParaRPr sz="2000" b="1" i="0" u="none" strike="noStrike" cap="none" dirty="0">
              <a:solidFill>
                <a:srgbClr val="3333CC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</p:txBody>
      </p:sp>
      <p:sp>
        <p:nvSpPr>
          <p:cNvPr id="20" name="Google Shape;399;p68"/>
          <p:cNvSpPr/>
          <p:nvPr/>
        </p:nvSpPr>
        <p:spPr>
          <a:xfrm>
            <a:off x="5606363" y="2357694"/>
            <a:ext cx="2895866" cy="680862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Hướng đối tượng</a:t>
            </a:r>
            <a:endParaRPr sz="2000" b="1" i="0" u="none" strike="noStrike" cap="none" dirty="0">
              <a:solidFill>
                <a:srgbClr val="3333CC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</p:txBody>
      </p:sp>
      <p:sp>
        <p:nvSpPr>
          <p:cNvPr id="21" name="Google Shape;399;p68"/>
          <p:cNvSpPr/>
          <p:nvPr/>
        </p:nvSpPr>
        <p:spPr>
          <a:xfrm>
            <a:off x="5606363" y="1523415"/>
            <a:ext cx="2895866" cy="680862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</a:pPr>
            <a:r>
              <a:rPr lang="en-US" sz="2000" b="1"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Cơ sở dữ liệu đa dạng</a:t>
            </a:r>
            <a:endParaRPr sz="2000" b="1" i="0" u="none" strike="noStrike" cap="none" dirty="0">
              <a:solidFill>
                <a:srgbClr val="3333CC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</p:txBody>
      </p:sp>
      <p:sp>
        <p:nvSpPr>
          <p:cNvPr id="22" name="Google Shape;399;p68"/>
          <p:cNvSpPr/>
          <p:nvPr/>
        </p:nvSpPr>
        <p:spPr>
          <a:xfrm>
            <a:off x="5606363" y="3200896"/>
            <a:ext cx="2895866" cy="680862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</a:pPr>
            <a:r>
              <a:rPr lang="en-US" sz="2000" b="1"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Tính bảo mật cao</a:t>
            </a:r>
            <a:endParaRPr sz="2000" b="1" i="0" u="none" strike="noStrike" cap="none" dirty="0">
              <a:solidFill>
                <a:srgbClr val="3333CC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</p:txBody>
      </p:sp>
      <p:pic>
        <p:nvPicPr>
          <p:cNvPr id="3" name="Picture 2" descr="java_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8430" y="1514475"/>
            <a:ext cx="2092960" cy="2092960"/>
          </a:xfrm>
          <a:prstGeom prst="rect">
            <a:avLst/>
          </a:prstGeom>
        </p:spPr>
      </p:pic>
    </p:spTree>
  </p:cSld>
  <p:clrMapOvr>
    <a:masterClrMapping/>
  </p:clrMapOvr>
  <p:transition spd="slow">
    <p:pull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1"/>
            </a:gs>
            <a:gs pos="49000">
              <a:schemeClr val="lt1"/>
            </a:gs>
            <a:gs pos="100000">
              <a:schemeClr val="dk2"/>
            </a:gs>
          </a:gsLst>
          <a:lin ang="0" scaled="0"/>
        </a:gradFill>
        <a:effectLst/>
      </p:bgPr>
    </p:bg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92D050"/>
                </a:solidFill>
                <a:latin typeface="Montserrat ExtraBold" panose="00000900000000000000" pitchFamily="2" charset="0"/>
              </a:rPr>
              <a:t>Spring boot</a:t>
            </a:r>
            <a:endParaRPr lang="en-US">
              <a:solidFill>
                <a:srgbClr val="92D050"/>
              </a:solidFill>
              <a:latin typeface="Montserrat ExtraBold" panose="00000900000000000000" pitchFamily="2" charset="0"/>
            </a:endParaRPr>
          </a:p>
        </p:txBody>
      </p:sp>
      <p:sp>
        <p:nvSpPr>
          <p:cNvPr id="2" name="Google Shape;399;p68"/>
          <p:cNvSpPr/>
          <p:nvPr/>
        </p:nvSpPr>
        <p:spPr>
          <a:xfrm>
            <a:off x="2515460" y="1514492"/>
            <a:ext cx="2895866" cy="680862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Cú pháp đơn giản</a:t>
            </a:r>
            <a:endParaRPr lang="en-US" sz="2000" b="1" i="0" u="none" strike="noStrike" cap="none" dirty="0">
              <a:solidFill>
                <a:srgbClr val="3333CC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</p:txBody>
      </p:sp>
      <p:sp>
        <p:nvSpPr>
          <p:cNvPr id="6" name="Subtitle 5"/>
          <p:cNvSpPr>
            <a:spLocks noGrp="1"/>
          </p:cNvSpPr>
          <p:nvPr>
            <p:ph type="subTitle" idx="4"/>
          </p:nvPr>
        </p:nvSpPr>
        <p:spPr>
          <a:xfrm>
            <a:off x="564831" y="1017725"/>
            <a:ext cx="6797125" cy="352273"/>
          </a:xfrm>
        </p:spPr>
        <p:txBody>
          <a:bodyPr/>
          <a:lstStyle/>
          <a:p>
            <a:r>
              <a:rPr lang="en-US" sz="1800">
                <a:latin typeface="Montserrat" panose="00000500000000000000" pitchFamily="2" charset="0"/>
              </a:rPr>
              <a:t>Ở đồ án này sử dụng Spring boot phiên bản 3.4.4</a:t>
            </a:r>
            <a:endParaRPr lang="en-US" sz="1800">
              <a:latin typeface="Montserrat" panose="00000500000000000000" pitchFamily="2" charset="0"/>
            </a:endParaRPr>
          </a:p>
        </p:txBody>
      </p:sp>
      <p:sp>
        <p:nvSpPr>
          <p:cNvPr id="18" name="Google Shape;399;p68"/>
          <p:cNvSpPr/>
          <p:nvPr/>
        </p:nvSpPr>
        <p:spPr>
          <a:xfrm>
            <a:off x="2515460" y="2357694"/>
            <a:ext cx="2895866" cy="680862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</a:pPr>
            <a:r>
              <a:rPr lang="en-US" sz="2000" b="1"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Support bởi cộng đồng lớn</a:t>
            </a:r>
            <a:endParaRPr sz="2000" b="1" i="0" u="none" strike="noStrike" cap="none" dirty="0">
              <a:solidFill>
                <a:srgbClr val="3333CC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</p:txBody>
      </p:sp>
      <p:sp>
        <p:nvSpPr>
          <p:cNvPr id="19" name="Google Shape;399;p68"/>
          <p:cNvSpPr/>
          <p:nvPr/>
        </p:nvSpPr>
        <p:spPr>
          <a:xfrm>
            <a:off x="2515460" y="3200896"/>
            <a:ext cx="2895866" cy="680862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</a:pPr>
            <a:r>
              <a:rPr lang="en-US" sz="2000" b="1"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Mô hình MVC</a:t>
            </a:r>
            <a:endParaRPr sz="2000" b="1" i="0" u="none" strike="noStrike" cap="none" dirty="0">
              <a:solidFill>
                <a:srgbClr val="3333CC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</p:txBody>
      </p:sp>
      <p:sp>
        <p:nvSpPr>
          <p:cNvPr id="20" name="Google Shape;399;p68"/>
          <p:cNvSpPr/>
          <p:nvPr/>
        </p:nvSpPr>
        <p:spPr>
          <a:xfrm>
            <a:off x="5606363" y="2357694"/>
            <a:ext cx="2895866" cy="680862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</a:pPr>
            <a:r>
              <a:rPr lang="en-US" altLang="en-US" sz="2000" b="1" i="0" u="none" strike="noStrike" cap="none" dirty="0">
                <a:solidFill>
                  <a:schemeClr val="bg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Starter Dependencies</a:t>
            </a:r>
            <a:endParaRPr lang="en-US" altLang="en-US" sz="2000" b="1" i="0" u="none" strike="noStrike" cap="none" dirty="0">
              <a:solidFill>
                <a:schemeClr val="bg1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</p:txBody>
      </p:sp>
      <p:sp>
        <p:nvSpPr>
          <p:cNvPr id="21" name="Google Shape;399;p68"/>
          <p:cNvSpPr/>
          <p:nvPr/>
        </p:nvSpPr>
        <p:spPr>
          <a:xfrm>
            <a:off x="5606363" y="1523415"/>
            <a:ext cx="2895866" cy="680862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Spring JPA</a:t>
            </a:r>
            <a:endParaRPr sz="2000" b="1" i="0" u="none" strike="noStrike" cap="none" dirty="0">
              <a:solidFill>
                <a:srgbClr val="3333CC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</p:txBody>
      </p:sp>
      <p:sp>
        <p:nvSpPr>
          <p:cNvPr id="22" name="Google Shape;399;p68"/>
          <p:cNvSpPr/>
          <p:nvPr/>
        </p:nvSpPr>
        <p:spPr>
          <a:xfrm>
            <a:off x="5606363" y="3200896"/>
            <a:ext cx="2895866" cy="680862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</a:pPr>
            <a:r>
              <a:rPr lang="en-US" sz="2000" b="1"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Đã ra mắt được 20 phiên bản</a:t>
            </a:r>
            <a:endParaRPr sz="2000" b="1" i="0" u="none" strike="noStrike" cap="none" dirty="0">
              <a:solidFill>
                <a:srgbClr val="3333CC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</p:txBody>
      </p:sp>
      <p:pic>
        <p:nvPicPr>
          <p:cNvPr id="38" name="Picture 37" descr="spring-boot-logo-300x15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369145" y="21572855"/>
            <a:ext cx="6189980" cy="3260090"/>
          </a:xfrm>
          <a:prstGeom prst="rect">
            <a:avLst/>
          </a:prstGeom>
        </p:spPr>
      </p:pic>
      <p:pic>
        <p:nvPicPr>
          <p:cNvPr id="3" name="Picture 2" descr="spring-boot-logo-300x15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1130" y="1819275"/>
            <a:ext cx="2195195" cy="1156335"/>
          </a:xfrm>
          <a:prstGeom prst="rect">
            <a:avLst/>
          </a:prstGeom>
        </p:spPr>
      </p:pic>
    </p:spTree>
  </p:cSld>
  <p:clrMapOvr>
    <a:masterClrMapping/>
  </p:clrMapOvr>
  <p:transition spd="slow">
    <p:pull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olidFill>
                  <a:srgbClr val="92D050"/>
                </a:solidFill>
                <a:latin typeface="Times New Roman" panose="02020603050405020304" charset="0"/>
                <a:cs typeface="Times New Roman" panose="02020603050405020304" charset="0"/>
              </a:rPr>
              <a:t>Langgraph</a:t>
            </a:r>
            <a:endParaRPr lang="en-US">
              <a:solidFill>
                <a:srgbClr val="92D05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9" name="Picture 8" descr="langgraph-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3520" y="2474595"/>
            <a:ext cx="1920875" cy="1920875"/>
          </a:xfrm>
          <a:prstGeom prst="rect">
            <a:avLst/>
          </a:prstGeom>
        </p:spPr>
      </p:pic>
      <p:sp>
        <p:nvSpPr>
          <p:cNvPr id="10" name="Subtitle 9"/>
          <p:cNvSpPr>
            <a:spLocks noGrp="1"/>
          </p:cNvSpPr>
          <p:nvPr>
            <p:ph type="subTitle" idx="4"/>
          </p:nvPr>
        </p:nvSpPr>
        <p:spPr>
          <a:xfrm>
            <a:off x="565150" y="966470"/>
            <a:ext cx="8289290" cy="1009650"/>
          </a:xfrm>
        </p:spPr>
        <p:txBody>
          <a:bodyPr/>
          <a:p>
            <a:pPr algn="l"/>
            <a:r>
              <a:rPr lang="en-US" altLang="en-US" sz="1800" i="0">
                <a:latin typeface="Times New Roman" panose="02020603050405020304" charset="0"/>
                <a:cs typeface="Times New Roman" panose="02020603050405020304" charset="0"/>
              </a:rPr>
              <a:t>LangGraph là một thư</a:t>
            </a:r>
            <a:r>
              <a:rPr lang="en-US" altLang="en-US" sz="1800" i="0">
                <a:latin typeface="Times New Roman" panose="02020603050405020304" charset="0"/>
                <a:cs typeface="Times New Roman" panose="02020603050405020304" charset="0"/>
              </a:rPr>
              <a:t> viện đư</a:t>
            </a:r>
            <a:r>
              <a:rPr lang="en-US" altLang="en-US" sz="1800" i="0">
                <a:latin typeface="Times New Roman" panose="02020603050405020304" charset="0"/>
                <a:cs typeface="Times New Roman" panose="02020603050405020304" charset="0"/>
              </a:rPr>
              <a:t>ợc thiết kế đ</a:t>
            </a:r>
            <a:r>
              <a:rPr lang="en-US" altLang="en-US" sz="1800" i="0">
                <a:latin typeface="Times New Roman" panose="02020603050405020304" charset="0"/>
                <a:cs typeface="Times New Roman" panose="02020603050405020304" charset="0"/>
              </a:rPr>
              <a:t>ể xây dựng các ứng dụng trạng thái với các Mô Hình Ngôn Ngữ Lớn (LLMs). Thư</a:t>
            </a:r>
            <a:r>
              <a:rPr lang="en-US" altLang="en-US" sz="1800" i="0">
                <a:latin typeface="Times New Roman" panose="02020603050405020304" charset="0"/>
                <a:cs typeface="Times New Roman" panose="02020603050405020304" charset="0"/>
              </a:rPr>
              <a:t> viện này đ</a:t>
            </a:r>
            <a:r>
              <a:rPr lang="en-US" altLang="en-US" sz="1800" i="0">
                <a:latin typeface="Times New Roman" panose="02020603050405020304" charset="0"/>
                <a:cs typeface="Times New Roman" panose="02020603050405020304" charset="0"/>
              </a:rPr>
              <a:t>ặc biệt chú trọng vào việc tạo ra các luồng làm việc và các tác nhân (agents) trong môi trư</a:t>
            </a:r>
            <a:r>
              <a:rPr lang="en-US" altLang="en-US" sz="1800" i="0">
                <a:latin typeface="Times New Roman" panose="02020603050405020304" charset="0"/>
                <a:cs typeface="Times New Roman" panose="02020603050405020304" charset="0"/>
              </a:rPr>
              <a:t>ờng đ</a:t>
            </a:r>
            <a:r>
              <a:rPr lang="en-US" altLang="en-US" sz="1800" i="0">
                <a:latin typeface="Times New Roman" panose="02020603050405020304" charset="0"/>
                <a:cs typeface="Times New Roman" panose="02020603050405020304" charset="0"/>
              </a:rPr>
              <a:t>a tác nhân</a:t>
            </a:r>
            <a:endParaRPr lang="en-US" altLang="en-US" sz="1800" i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1" name="Google Shape;399;p68"/>
          <p:cNvSpPr/>
          <p:nvPr/>
        </p:nvSpPr>
        <p:spPr>
          <a:xfrm>
            <a:off x="2437866" y="2319733"/>
            <a:ext cx="2895866" cy="680862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</a:pPr>
            <a:r>
              <a:rPr lang="en-US" altLang="en-US" sz="2000" b="1" i="0" u="none" strike="noStrike" cap="none" dirty="0">
                <a:solidFill>
                  <a:schemeClr val="bg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Xử l</a:t>
            </a:r>
            <a:r>
              <a:rPr lang="en-US" altLang="en-US" sz="2000" b="1" i="0" u="none" strike="noStrike" cap="none" dirty="0">
                <a:solidFill>
                  <a:schemeClr val="bg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ý</a:t>
            </a:r>
            <a:r>
              <a:rPr lang="en-US" altLang="en-US" sz="2000" b="1" i="0" u="none" strike="noStrike" cap="none" dirty="0">
                <a:solidFill>
                  <a:schemeClr val="bg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vòng lặp và nhánh</a:t>
            </a:r>
            <a:endParaRPr lang="en-US" altLang="en-US" sz="2000" b="1" i="0" u="none" strike="noStrike" cap="none" dirty="0">
              <a:solidFill>
                <a:schemeClr val="bg1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</p:txBody>
      </p:sp>
      <p:sp>
        <p:nvSpPr>
          <p:cNvPr id="18" name="Google Shape;399;p68"/>
          <p:cNvSpPr/>
          <p:nvPr/>
        </p:nvSpPr>
        <p:spPr>
          <a:xfrm>
            <a:off x="2437231" y="3148330"/>
            <a:ext cx="2895866" cy="680862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</a:pPr>
            <a:r>
              <a:rPr lang="en-US" altLang="en-US" sz="2000" b="1" i="0" u="none" strike="noStrike" cap="none" dirty="0">
                <a:solidFill>
                  <a:schemeClr val="bg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L</a:t>
            </a:r>
            <a:r>
              <a:rPr lang="en-US" altLang="en-US" sz="2000" b="1" i="0" u="none" strike="noStrike" cap="none" dirty="0">
                <a:solidFill>
                  <a:schemeClr val="bg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ư</a:t>
            </a:r>
            <a:r>
              <a:rPr lang="en-US" altLang="en-US" sz="2000" b="1" i="0" u="none" strike="noStrike" cap="none" dirty="0">
                <a:solidFill>
                  <a:schemeClr val="bg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u trữ trạng thái</a:t>
            </a:r>
            <a:endParaRPr lang="en-US" altLang="en-US" sz="2000" b="1" i="0" u="none" strike="noStrike" cap="none" dirty="0">
              <a:solidFill>
                <a:schemeClr val="bg1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</a:pPr>
            <a:endParaRPr lang="en-US" altLang="en-US" sz="2000" b="1" i="0" u="none" strike="noStrike" cap="none" dirty="0">
              <a:solidFill>
                <a:schemeClr val="bg1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</p:txBody>
      </p:sp>
      <p:sp>
        <p:nvSpPr>
          <p:cNvPr id="19" name="Google Shape;399;p68"/>
          <p:cNvSpPr/>
          <p:nvPr/>
        </p:nvSpPr>
        <p:spPr>
          <a:xfrm>
            <a:off x="2437231" y="4021377"/>
            <a:ext cx="2895866" cy="680862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</a:pPr>
            <a:r>
              <a:rPr lang="en-US" altLang="en-US" sz="2000" b="1" i="0" u="none" strike="noStrike" cap="none" dirty="0">
                <a:solidFill>
                  <a:schemeClr val="bg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Tích hợp với langchain</a:t>
            </a:r>
            <a:endParaRPr lang="en-US" altLang="en-US" sz="2000" b="1" i="0" u="none" strike="noStrike" cap="none" dirty="0">
              <a:solidFill>
                <a:schemeClr val="bg1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</p:txBody>
      </p:sp>
      <p:sp>
        <p:nvSpPr>
          <p:cNvPr id="20" name="Google Shape;399;p68"/>
          <p:cNvSpPr/>
          <p:nvPr/>
        </p:nvSpPr>
        <p:spPr>
          <a:xfrm>
            <a:off x="5528134" y="3148330"/>
            <a:ext cx="2895866" cy="680862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Mã nguồn mở</a:t>
            </a:r>
            <a:endParaRPr sz="2000" b="1" i="0" u="none" strike="noStrike" cap="none" dirty="0">
              <a:solidFill>
                <a:srgbClr val="3333CC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</p:txBody>
      </p:sp>
      <p:sp>
        <p:nvSpPr>
          <p:cNvPr id="21" name="Google Shape;399;p68"/>
          <p:cNvSpPr/>
          <p:nvPr/>
        </p:nvSpPr>
        <p:spPr>
          <a:xfrm>
            <a:off x="5529404" y="2319766"/>
            <a:ext cx="2895866" cy="680862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Dễ dàng theo dõi và quản lý</a:t>
            </a:r>
            <a:endParaRPr lang="en-US" sz="2000" b="1" i="0" u="none" strike="noStrike" cap="none" dirty="0">
              <a:solidFill>
                <a:srgbClr val="3333CC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</p:txBody>
      </p:sp>
      <p:sp>
        <p:nvSpPr>
          <p:cNvPr id="22" name="Google Shape;399;p68"/>
          <p:cNvSpPr/>
          <p:nvPr/>
        </p:nvSpPr>
        <p:spPr>
          <a:xfrm>
            <a:off x="5528134" y="4021377"/>
            <a:ext cx="2895866" cy="680862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</a:pPr>
            <a:r>
              <a:rPr lang="en-US" sz="2000" b="1"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Khả năng mở rộng</a:t>
            </a:r>
            <a:endParaRPr sz="2000" b="1" i="0" u="none" strike="noStrike" cap="none" dirty="0">
              <a:solidFill>
                <a:srgbClr val="3333CC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</p:txBody>
      </p:sp>
    </p:spTree>
  </p:cSld>
  <p:clrMapOvr>
    <a:masterClrMapping/>
  </p:clrMapOvr>
  <p:transition spd="slow">
    <p:pull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1"/>
            </a:gs>
            <a:gs pos="49000">
              <a:schemeClr val="lt1"/>
            </a:gs>
            <a:gs pos="100000">
              <a:schemeClr val="dk2"/>
            </a:gs>
          </a:gsLst>
          <a:lin ang="0" scaled="0"/>
        </a:gradFill>
        <a:effectLst/>
      </p:bgPr>
    </p:bg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bg1">
                    <a:lumMod val="25000"/>
                    <a:lumOff val="75000"/>
                  </a:schemeClr>
                </a:solidFill>
                <a:latin typeface="Montserrat ExtraBold" panose="00000900000000000000" pitchFamily="2" charset="0"/>
              </a:rPr>
              <a:t>Angular</a:t>
            </a:r>
            <a:endParaRPr lang="en-US">
              <a:solidFill>
                <a:schemeClr val="bg1">
                  <a:lumMod val="25000"/>
                  <a:lumOff val="75000"/>
                </a:schemeClr>
              </a:solidFill>
              <a:latin typeface="Montserrat ExtraBold" panose="00000900000000000000" pitchFamily="2" charset="0"/>
            </a:endParaRPr>
          </a:p>
        </p:txBody>
      </p:sp>
      <p:sp>
        <p:nvSpPr>
          <p:cNvPr id="2" name="Google Shape;399;p68"/>
          <p:cNvSpPr/>
          <p:nvPr/>
        </p:nvSpPr>
        <p:spPr>
          <a:xfrm>
            <a:off x="2437866" y="2319733"/>
            <a:ext cx="2895866" cy="680862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Tổ chức file rõ ràng, dễ quản lý</a:t>
            </a:r>
            <a:endParaRPr lang="en-US" sz="2000" b="1" i="0" u="none" strike="noStrike" cap="none" dirty="0">
              <a:solidFill>
                <a:srgbClr val="3333CC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</p:txBody>
      </p:sp>
      <p:sp>
        <p:nvSpPr>
          <p:cNvPr id="18" name="Google Shape;399;p68"/>
          <p:cNvSpPr/>
          <p:nvPr/>
        </p:nvSpPr>
        <p:spPr>
          <a:xfrm>
            <a:off x="2437231" y="3148330"/>
            <a:ext cx="2895866" cy="680862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</a:pPr>
            <a:r>
              <a:rPr lang="en-US" sz="2000" b="1" i="0" u="none" strike="noStrike" cap="none" dirty="0">
                <a:solidFill>
                  <a:schemeClr val="bg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Được hỗ trợ bới cộng đồng lớn</a:t>
            </a:r>
            <a:endParaRPr lang="en-US" sz="2000" b="1" i="0" u="none" strike="noStrike" cap="none" dirty="0">
              <a:solidFill>
                <a:schemeClr val="bg1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</p:txBody>
      </p:sp>
      <p:sp>
        <p:nvSpPr>
          <p:cNvPr id="19" name="Google Shape;399;p68"/>
          <p:cNvSpPr/>
          <p:nvPr/>
        </p:nvSpPr>
        <p:spPr>
          <a:xfrm>
            <a:off x="2437231" y="4021377"/>
            <a:ext cx="2895866" cy="680862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</a:pPr>
            <a:r>
              <a:rPr lang="vi-VN" sz="2000" b="1"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N</a:t>
            </a:r>
            <a:r>
              <a:rPr lang="vi-VN" sz="2000" b="1" i="0" u="none" strike="noStrike" cap="none">
                <a:solidFill>
                  <a:srgbClr val="00000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hiều frameword, thư viện</a:t>
            </a:r>
            <a:endParaRPr lang="vi-VN" sz="2000" b="1" i="0" u="none" strike="noStrike" cap="none" dirty="0">
              <a:solidFill>
                <a:srgbClr val="3333CC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</p:txBody>
      </p:sp>
      <p:sp>
        <p:nvSpPr>
          <p:cNvPr id="20" name="Google Shape;399;p68"/>
          <p:cNvSpPr/>
          <p:nvPr/>
        </p:nvSpPr>
        <p:spPr>
          <a:xfrm>
            <a:off x="5528134" y="3148330"/>
            <a:ext cx="2895866" cy="680862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Mã nguồn mở</a:t>
            </a:r>
            <a:endParaRPr sz="2000" b="1" i="0" u="none" strike="noStrike" cap="none" dirty="0">
              <a:solidFill>
                <a:srgbClr val="3333CC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</p:txBody>
      </p:sp>
      <p:sp>
        <p:nvSpPr>
          <p:cNvPr id="21" name="Google Shape;399;p68"/>
          <p:cNvSpPr/>
          <p:nvPr/>
        </p:nvSpPr>
        <p:spPr>
          <a:xfrm>
            <a:off x="5529404" y="2319766"/>
            <a:ext cx="2895866" cy="680862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Chạy được trên hầu hết các thiết bị</a:t>
            </a:r>
            <a:endParaRPr lang="en-US" sz="2000" b="1" i="0" u="none" strike="noStrike" cap="none" dirty="0">
              <a:solidFill>
                <a:srgbClr val="3333CC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</p:txBody>
      </p:sp>
      <p:sp>
        <p:nvSpPr>
          <p:cNvPr id="22" name="Google Shape;399;p68"/>
          <p:cNvSpPr/>
          <p:nvPr/>
        </p:nvSpPr>
        <p:spPr>
          <a:xfrm>
            <a:off x="5528134" y="4021377"/>
            <a:ext cx="2895866" cy="680862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</a:pPr>
            <a:r>
              <a:rPr lang="en-US" sz="2000" b="1"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Khả năng mở rộng</a:t>
            </a:r>
            <a:endParaRPr sz="2000" b="1" i="0" u="none" strike="noStrike" cap="none" dirty="0">
              <a:solidFill>
                <a:srgbClr val="3333CC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</p:txBody>
      </p:sp>
      <p:sp>
        <p:nvSpPr>
          <p:cNvPr id="7" name="Google Shape;401;p68"/>
          <p:cNvSpPr/>
          <p:nvPr/>
        </p:nvSpPr>
        <p:spPr>
          <a:xfrm>
            <a:off x="720000" y="995377"/>
            <a:ext cx="8279621" cy="920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altLang="vi-VN" sz="1800" i="0">
                <a:solidFill>
                  <a:schemeClr val="tx1"/>
                </a:solidFill>
                <a:latin typeface="Montserrat" panose="00000500000000000000" pitchFamily="2" charset="0"/>
              </a:rPr>
              <a:t>Angular</a:t>
            </a:r>
            <a:r>
              <a:rPr lang="vi-VN" sz="1800" i="0">
                <a:solidFill>
                  <a:schemeClr val="tx1"/>
                </a:solidFill>
                <a:latin typeface="Montserrat" panose="00000500000000000000" pitchFamily="2" charset="0"/>
              </a:rPr>
              <a:t> là </a:t>
            </a:r>
            <a:r>
              <a:rPr lang="en-US" altLang="vi-VN" sz="1800" i="0">
                <a:solidFill>
                  <a:schemeClr val="tx1"/>
                </a:solidFill>
                <a:latin typeface="Montserrat" panose="00000500000000000000" pitchFamily="2" charset="0"/>
              </a:rPr>
              <a:t>thư viện</a:t>
            </a:r>
            <a:r>
              <a:rPr lang="vi-VN" sz="1800" i="0">
                <a:solidFill>
                  <a:schemeClr val="tx1"/>
                </a:solidFill>
                <a:latin typeface="Montserrat" panose="00000500000000000000" pitchFamily="2" charset="0"/>
              </a:rPr>
              <a:t> lập trình website phổ biến hiện nay, nó được tích h</a:t>
            </a:r>
            <a:r>
              <a:rPr lang="en-US" altLang="vi-VN" sz="1800" i="0">
                <a:solidFill>
                  <a:schemeClr val="tx1"/>
                </a:solidFill>
                <a:latin typeface="Montserrat" panose="00000500000000000000" pitchFamily="2" charset="0"/>
              </a:rPr>
              <a:t>ỗ trợ bởi ông lớn Google, luôn được đảm bảm sự ổn định, cập nhật thường xuyên</a:t>
            </a:r>
            <a:endParaRPr lang="en-US" altLang="vi-VN" sz="1800" i="0">
              <a:solidFill>
                <a:schemeClr val="tx1"/>
              </a:solidFill>
              <a:latin typeface="Montserrat" panose="00000500000000000000" pitchFamily="2" charset="0"/>
            </a:endParaRPr>
          </a:p>
        </p:txBody>
      </p:sp>
      <p:pic>
        <p:nvPicPr>
          <p:cNvPr id="5" name="Picture 4" descr="1_Klh1l7wkoG6PDPb9A5oCHQ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7160" y="2161540"/>
            <a:ext cx="2105025" cy="2105025"/>
          </a:xfrm>
          <a:prstGeom prst="rect">
            <a:avLst/>
          </a:prstGeom>
        </p:spPr>
      </p:pic>
    </p:spTree>
  </p:cSld>
  <p:clrMapOvr>
    <a:masterClrMapping/>
  </p:clrMapOvr>
  <p:transition spd="slow">
    <p:pull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1"/>
            </a:gs>
            <a:gs pos="49000">
              <a:schemeClr val="lt1"/>
            </a:gs>
            <a:gs pos="100000">
              <a:schemeClr val="dk2"/>
            </a:gs>
          </a:gsLst>
          <a:lin ang="0" scaled="0"/>
        </a:gradFill>
        <a:effectLst/>
      </p:bgPr>
    </p:bg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B0F0"/>
                </a:solidFill>
                <a:latin typeface="Montserrat ExtraBold" panose="00000900000000000000" pitchFamily="2" charset="0"/>
              </a:rPr>
              <a:t>MYSQL</a:t>
            </a:r>
            <a:endParaRPr>
              <a:solidFill>
                <a:srgbClr val="00B0F0"/>
              </a:solidFill>
              <a:latin typeface="Montserrat ExtraBold" panose="00000900000000000000" pitchFamily="2" charset="0"/>
            </a:endParaRPr>
          </a:p>
        </p:txBody>
      </p:sp>
      <p:sp>
        <p:nvSpPr>
          <p:cNvPr id="2" name="Google Shape;399;p68"/>
          <p:cNvSpPr/>
          <p:nvPr/>
        </p:nvSpPr>
        <p:spPr>
          <a:xfrm>
            <a:off x="2739739" y="1568077"/>
            <a:ext cx="2895866" cy="680862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Cơ sở dữ liệu quan hệ</a:t>
            </a:r>
            <a:endParaRPr lang="en-US" sz="2000" b="1" i="0" u="none" strike="noStrike" cap="none" dirty="0">
              <a:solidFill>
                <a:srgbClr val="3333CC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</p:txBody>
      </p:sp>
      <p:sp>
        <p:nvSpPr>
          <p:cNvPr id="18" name="Google Shape;399;p68"/>
          <p:cNvSpPr/>
          <p:nvPr/>
        </p:nvSpPr>
        <p:spPr>
          <a:xfrm>
            <a:off x="2739739" y="2411279"/>
            <a:ext cx="2895866" cy="680862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</a:pPr>
            <a:r>
              <a:rPr lang="en-US" sz="2000" b="1"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Mã nguồn mở</a:t>
            </a:r>
            <a:endParaRPr sz="2000" b="1" i="0" u="none" strike="noStrike" cap="none" dirty="0">
              <a:solidFill>
                <a:srgbClr val="3333CC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</p:txBody>
      </p:sp>
      <p:sp>
        <p:nvSpPr>
          <p:cNvPr id="19" name="Google Shape;399;p68"/>
          <p:cNvSpPr/>
          <p:nvPr/>
        </p:nvSpPr>
        <p:spPr>
          <a:xfrm>
            <a:off x="2739739" y="3254481"/>
            <a:ext cx="2895866" cy="680862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</a:pPr>
            <a:r>
              <a:rPr lang="vi-VN" sz="2000" b="1" i="0" u="none" strike="noStrike" cap="none">
                <a:solidFill>
                  <a:srgbClr val="00000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Tính tương thích rộng</a:t>
            </a:r>
            <a:endParaRPr lang="vi-VN" sz="2000" b="1" i="0" u="none" strike="noStrike" cap="none" dirty="0">
              <a:solidFill>
                <a:srgbClr val="3333CC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</p:txBody>
      </p:sp>
      <p:sp>
        <p:nvSpPr>
          <p:cNvPr id="20" name="Google Shape;399;p68"/>
          <p:cNvSpPr/>
          <p:nvPr/>
        </p:nvSpPr>
        <p:spPr>
          <a:xfrm>
            <a:off x="5830642" y="2806982"/>
            <a:ext cx="2895866" cy="680862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Hỗ trợ đa ngôn ngữ lập trình</a:t>
            </a:r>
            <a:endParaRPr sz="2000" b="1" i="0" u="none" strike="noStrike" cap="none" dirty="0">
              <a:solidFill>
                <a:srgbClr val="3333CC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</p:txBody>
      </p:sp>
      <p:sp>
        <p:nvSpPr>
          <p:cNvPr id="21" name="Google Shape;399;p68"/>
          <p:cNvSpPr/>
          <p:nvPr/>
        </p:nvSpPr>
        <p:spPr>
          <a:xfrm>
            <a:off x="5844165" y="1890888"/>
            <a:ext cx="2895866" cy="680862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Rất dễ sử dụng</a:t>
            </a:r>
            <a:endParaRPr lang="en-US" sz="2000" b="1" i="0" u="none" strike="noStrike" cap="none" dirty="0">
              <a:solidFill>
                <a:srgbClr val="3333CC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</p:txBody>
      </p:sp>
      <p:sp>
        <p:nvSpPr>
          <p:cNvPr id="7" name="Google Shape;401;p68"/>
          <p:cNvSpPr/>
          <p:nvPr/>
        </p:nvSpPr>
        <p:spPr>
          <a:xfrm>
            <a:off x="720000" y="995377"/>
            <a:ext cx="8279621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1800" i="0">
                <a:solidFill>
                  <a:schemeClr val="tx1"/>
                </a:solidFill>
                <a:latin typeface="Montserrat" panose="00000500000000000000" pitchFamily="2" charset="0"/>
              </a:rPr>
              <a:t>Cơ sở dữ liệu được sử dụng trong dự án là MySQL</a:t>
            </a:r>
            <a:endParaRPr lang="en-US" sz="1800" i="0">
              <a:solidFill>
                <a:schemeClr val="tx1"/>
              </a:solidFill>
              <a:latin typeface="Montserrat" panose="00000500000000000000" pitchFamily="2" charset="0"/>
            </a:endParaRPr>
          </a:p>
        </p:txBody>
      </p:sp>
      <p:pic>
        <p:nvPicPr>
          <p:cNvPr id="3" name="Picture 2" descr="A logo with a dolphin&#10;&#10;Description automatically generated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966" y="1972384"/>
            <a:ext cx="2305318" cy="1558651"/>
          </a:xfrm>
          <a:prstGeom prst="rect">
            <a:avLst/>
          </a:prstGeom>
        </p:spPr>
      </p:pic>
    </p:spTree>
  </p:cSld>
  <p:clrMapOvr>
    <a:masterClrMapping/>
  </p:clrMapOvr>
  <p:transition spd="slow">
    <p:pull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" name="Google Shape;289;p3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92D050"/>
                </a:solidFill>
                <a:latin typeface="Montserrat ExtraBold" panose="00000900000000000000" pitchFamily="2" charset="0"/>
              </a:rPr>
              <a:t>MONGODB</a:t>
            </a:r>
            <a:endParaRPr lang="en-US">
              <a:solidFill>
                <a:srgbClr val="92D050"/>
              </a:solidFill>
              <a:latin typeface="Montserrat ExtraBold" panose="00000900000000000000" pitchFamily="2" charset="0"/>
            </a:endParaRPr>
          </a:p>
        </p:txBody>
      </p:sp>
      <p:sp>
        <p:nvSpPr>
          <p:cNvPr id="13" name="Google Shape;399;p68"/>
          <p:cNvSpPr/>
          <p:nvPr/>
        </p:nvSpPr>
        <p:spPr>
          <a:xfrm>
            <a:off x="2739739" y="1568077"/>
            <a:ext cx="2895866" cy="680862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Cơ sở dữ liệu không quan hệ</a:t>
            </a:r>
            <a:endParaRPr lang="en-US" sz="2000" b="1" i="0" u="none" strike="noStrike" cap="none" dirty="0">
              <a:solidFill>
                <a:srgbClr val="3333CC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</p:txBody>
      </p:sp>
      <p:sp>
        <p:nvSpPr>
          <p:cNvPr id="14" name="Google Shape;399;p68"/>
          <p:cNvSpPr/>
          <p:nvPr/>
        </p:nvSpPr>
        <p:spPr>
          <a:xfrm>
            <a:off x="2739739" y="2411279"/>
            <a:ext cx="2895866" cy="680862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</a:pPr>
            <a:r>
              <a:rPr lang="en-US" sz="2000" b="1"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Mã nguồn mở</a:t>
            </a:r>
            <a:endParaRPr sz="2000" b="1" i="0" u="none" strike="noStrike" cap="none" dirty="0">
              <a:solidFill>
                <a:srgbClr val="3333CC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</p:txBody>
      </p:sp>
      <p:sp>
        <p:nvSpPr>
          <p:cNvPr id="15" name="Google Shape;399;p68"/>
          <p:cNvSpPr/>
          <p:nvPr/>
        </p:nvSpPr>
        <p:spPr>
          <a:xfrm>
            <a:off x="2739739" y="3254481"/>
            <a:ext cx="2895866" cy="680862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</a:pPr>
            <a:r>
              <a:rPr lang="vi-VN" sz="2000" b="1" i="0" u="none" strike="noStrike" cap="none">
                <a:solidFill>
                  <a:srgbClr val="00000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Tính tương thích rộng</a:t>
            </a:r>
            <a:endParaRPr lang="vi-VN" sz="2000" b="1" i="0" u="none" strike="noStrike" cap="none" dirty="0">
              <a:solidFill>
                <a:srgbClr val="3333CC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</p:txBody>
      </p:sp>
      <p:sp>
        <p:nvSpPr>
          <p:cNvPr id="16" name="Google Shape;399;p68"/>
          <p:cNvSpPr/>
          <p:nvPr/>
        </p:nvSpPr>
        <p:spPr>
          <a:xfrm>
            <a:off x="5830642" y="2412012"/>
            <a:ext cx="2895866" cy="680862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Hỗ trợ đa ngôn ngữ lập trình</a:t>
            </a:r>
            <a:endParaRPr sz="2000" b="1" i="0" u="none" strike="noStrike" cap="none" dirty="0">
              <a:solidFill>
                <a:srgbClr val="3333CC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</p:txBody>
      </p:sp>
      <p:sp>
        <p:nvSpPr>
          <p:cNvPr id="17" name="Google Shape;399;p68"/>
          <p:cNvSpPr/>
          <p:nvPr/>
        </p:nvSpPr>
        <p:spPr>
          <a:xfrm>
            <a:off x="5844165" y="1624823"/>
            <a:ext cx="2895866" cy="680862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Rất dễ sử dụng</a:t>
            </a:r>
            <a:endParaRPr lang="en-US" sz="2000" b="1" i="0" u="none" strike="noStrike" cap="none" dirty="0">
              <a:solidFill>
                <a:srgbClr val="3333CC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</p:txBody>
      </p:sp>
      <p:sp>
        <p:nvSpPr>
          <p:cNvPr id="22" name="Google Shape;401;p68"/>
          <p:cNvSpPr/>
          <p:nvPr/>
        </p:nvSpPr>
        <p:spPr>
          <a:xfrm>
            <a:off x="720000" y="995377"/>
            <a:ext cx="8279621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1800" i="0">
                <a:solidFill>
                  <a:schemeClr val="tx1"/>
                </a:solidFill>
                <a:latin typeface="Montserrat" panose="00000500000000000000" pitchFamily="2" charset="0"/>
              </a:rPr>
              <a:t>Cơ sở dữ liệu được sử dụng trong dự án là MySQL</a:t>
            </a:r>
            <a:endParaRPr lang="en-US" sz="1800" i="0">
              <a:solidFill>
                <a:schemeClr val="tx1"/>
              </a:solidFill>
              <a:latin typeface="Montserrat" panose="00000500000000000000" pitchFamily="2" charset="0"/>
            </a:endParaRPr>
          </a:p>
        </p:txBody>
      </p:sp>
      <p:sp>
        <p:nvSpPr>
          <p:cNvPr id="26" name="Google Shape;399;p68"/>
          <p:cNvSpPr/>
          <p:nvPr/>
        </p:nvSpPr>
        <p:spPr>
          <a:xfrm>
            <a:off x="5844612" y="3254657"/>
            <a:ext cx="2895866" cy="680862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Dễ dàng mở rộng</a:t>
            </a:r>
            <a:endParaRPr sz="2000" b="1" i="0" u="none" strike="noStrike" cap="none" dirty="0">
              <a:solidFill>
                <a:srgbClr val="3333CC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</p:txBody>
      </p:sp>
      <p:pic>
        <p:nvPicPr>
          <p:cNvPr id="3" name="Picture 2" descr="Mongodb-PNG-Image-H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625" y="1364615"/>
            <a:ext cx="2438400" cy="2438400"/>
          </a:xfrm>
          <a:prstGeom prst="rect">
            <a:avLst/>
          </a:prstGeom>
        </p:spPr>
      </p:pic>
    </p:spTree>
  </p:cSld>
  <p:clrMapOvr>
    <a:masterClrMapping/>
  </p:clrMapOvr>
  <p:transition spd="slow">
    <p:pull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1"/>
            </a:gs>
            <a:gs pos="49000">
              <a:schemeClr val="lt1"/>
            </a:gs>
            <a:gs pos="100000">
              <a:schemeClr val="dk2"/>
            </a:gs>
          </a:gsLst>
          <a:lin ang="0" scaled="0"/>
        </a:gradFill>
        <a:effectLst/>
      </p:bgPr>
    </p:bg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Google Shape;264;p33"/>
          <p:cNvPicPr preferRelativeResize="0"/>
          <p:nvPr/>
        </p:nvPicPr>
        <p:blipFill rotWithShape="1">
          <a:blip r:embed="rId1"/>
          <a:srcRect l="28908" t="43493" r="17025"/>
          <a:stretch>
            <a:fillRect/>
          </a:stretch>
        </p:blipFill>
        <p:spPr>
          <a:xfrm rot="-4812664">
            <a:off x="-1692943" y="589264"/>
            <a:ext cx="5853222" cy="3964969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33"/>
          <p:cNvSpPr txBox="1">
            <a:spLocks noGrp="1"/>
          </p:cNvSpPr>
          <p:nvPr>
            <p:ph type="title"/>
          </p:nvPr>
        </p:nvSpPr>
        <p:spPr>
          <a:xfrm>
            <a:off x="894299" y="2334598"/>
            <a:ext cx="7933967" cy="98230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Montserrat ExtraBold" panose="00000900000000000000" pitchFamily="2" charset="0"/>
              </a:rPr>
              <a:t>KẾT QUẢ ĐẠT ĐƯỢC</a:t>
            </a:r>
            <a:endParaRPr>
              <a:latin typeface="Montserrat ExtraBold" panose="00000900000000000000" pitchFamily="2" charset="0"/>
            </a:endParaRPr>
          </a:p>
        </p:txBody>
      </p:sp>
      <p:sp>
        <p:nvSpPr>
          <p:cNvPr id="267" name="Google Shape;267;p33"/>
          <p:cNvSpPr txBox="1">
            <a:spLocks noGrp="1"/>
          </p:cNvSpPr>
          <p:nvPr>
            <p:ph type="title" idx="2"/>
          </p:nvPr>
        </p:nvSpPr>
        <p:spPr>
          <a:xfrm>
            <a:off x="3875352" y="1287735"/>
            <a:ext cx="1464998" cy="114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Montserrat ExtraBold" panose="00000900000000000000" pitchFamily="2" charset="0"/>
              </a:rPr>
              <a:t>04</a:t>
            </a:r>
            <a:endParaRPr>
              <a:latin typeface="Montserrat ExtraBold" panose="00000900000000000000" pitchFamily="2" charset="0"/>
            </a:endParaRPr>
          </a:p>
        </p:txBody>
      </p:sp>
    </p:spTree>
  </p:cSld>
  <p:clrMapOvr>
    <a:masterClrMapping/>
  </p:clrMapOvr>
  <p:transition spd="slow">
    <p:pull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1"/>
            </a:gs>
            <a:gs pos="49000">
              <a:schemeClr val="lt1"/>
            </a:gs>
            <a:gs pos="100000">
              <a:schemeClr val="dk2"/>
            </a:gs>
          </a:gsLst>
          <a:lin ang="0" scaled="0"/>
        </a:gradFill>
        <a:effectLst/>
      </p:bgPr>
    </p:bg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B0F0"/>
                </a:solidFill>
                <a:latin typeface="Montserrat ExtraBold" panose="00000900000000000000" pitchFamily="2" charset="0"/>
              </a:rPr>
              <a:t>KẾT QUẢ ĐẠT ĐƯỢC</a:t>
            </a:r>
            <a:endParaRPr>
              <a:solidFill>
                <a:srgbClr val="00B0F0"/>
              </a:solidFill>
              <a:latin typeface="Montserrat ExtraBold" panose="00000900000000000000" pitchFamily="2" charset="0"/>
            </a:endParaRPr>
          </a:p>
        </p:txBody>
      </p:sp>
      <p:sp>
        <p:nvSpPr>
          <p:cNvPr id="7" name="Google Shape;401;p68"/>
          <p:cNvSpPr/>
          <p:nvPr/>
        </p:nvSpPr>
        <p:spPr>
          <a:xfrm>
            <a:off x="720000" y="995377"/>
            <a:ext cx="8279621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800" b="0" i="0" u="none" strike="noStrike" cap="none">
                <a:solidFill>
                  <a:schemeClr val="tx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Về phần Front-End xây dựng hoàn thiện giao diện người dùng</a:t>
            </a:r>
            <a:endParaRPr lang="vi-VN" sz="1800" b="0" i="0" u="none" strike="noStrike" cap="none" dirty="0">
              <a:solidFill>
                <a:schemeClr val="tx1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</p:txBody>
      </p:sp>
      <p:pic>
        <p:nvPicPr>
          <p:cNvPr id="3" name="Picture 2" descr="Picture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56585" y="1466215"/>
            <a:ext cx="2583180" cy="1409065"/>
          </a:xfrm>
          <a:prstGeom prst="rect">
            <a:avLst/>
          </a:prstGeom>
        </p:spPr>
      </p:pic>
      <p:pic>
        <p:nvPicPr>
          <p:cNvPr id="4" name="Picture 3" descr="Picture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540" y="3134360"/>
            <a:ext cx="2557145" cy="1420495"/>
          </a:xfrm>
          <a:prstGeom prst="rect">
            <a:avLst/>
          </a:prstGeom>
        </p:spPr>
      </p:pic>
      <p:pic>
        <p:nvPicPr>
          <p:cNvPr id="11" name="Picture 10" descr="Picture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5640" y="3134360"/>
            <a:ext cx="2524760" cy="1420495"/>
          </a:xfrm>
          <a:prstGeom prst="rect">
            <a:avLst/>
          </a:prstGeom>
        </p:spPr>
      </p:pic>
      <p:pic>
        <p:nvPicPr>
          <p:cNvPr id="12" name="Picture 11" descr="Picture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540" y="1466215"/>
            <a:ext cx="2628900" cy="1408430"/>
          </a:xfrm>
          <a:prstGeom prst="rect">
            <a:avLst/>
          </a:prstGeom>
        </p:spPr>
      </p:pic>
      <p:pic>
        <p:nvPicPr>
          <p:cNvPr id="13" name="Picture 12" descr="Picture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0270" y="1466215"/>
            <a:ext cx="3000375" cy="1408430"/>
          </a:xfrm>
          <a:prstGeom prst="rect">
            <a:avLst/>
          </a:prstGeom>
        </p:spPr>
      </p:pic>
      <p:pic>
        <p:nvPicPr>
          <p:cNvPr id="14" name="Picture 13" descr="Picture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70270" y="3134360"/>
            <a:ext cx="3023235" cy="1420495"/>
          </a:xfrm>
          <a:prstGeom prst="rect">
            <a:avLst/>
          </a:prstGeom>
        </p:spPr>
      </p:pic>
    </p:spTree>
  </p:cSld>
  <p:clrMapOvr>
    <a:masterClrMapping/>
  </p:clrMapOvr>
  <p:transition spd="slow">
    <p:pull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1"/>
            </a:gs>
            <a:gs pos="49000">
              <a:schemeClr val="lt1"/>
            </a:gs>
            <a:gs pos="100000">
              <a:schemeClr val="dk2"/>
            </a:gs>
          </a:gsLst>
          <a:lin ang="0" scaled="0"/>
        </a:gradFill>
        <a:effectLst/>
      </p:bgPr>
    </p:bg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B0F0"/>
                </a:solidFill>
                <a:latin typeface="Montserrat ExtraBold" panose="00000900000000000000" pitchFamily="2" charset="0"/>
              </a:rPr>
              <a:t>KẾT QUẢ ĐẠT ĐƯỢC</a:t>
            </a:r>
            <a:endParaRPr>
              <a:solidFill>
                <a:srgbClr val="00B0F0"/>
              </a:solidFill>
              <a:latin typeface="Montserrat ExtraBold" panose="00000900000000000000" pitchFamily="2" charset="0"/>
            </a:endParaRPr>
          </a:p>
        </p:txBody>
      </p:sp>
      <p:sp>
        <p:nvSpPr>
          <p:cNvPr id="7" name="Google Shape;401;p68"/>
          <p:cNvSpPr/>
          <p:nvPr/>
        </p:nvSpPr>
        <p:spPr>
          <a:xfrm>
            <a:off x="720000" y="995377"/>
            <a:ext cx="8279621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tx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Về phần Admin xây dựng website quản lý </a:t>
            </a:r>
            <a:endParaRPr lang="en-US" sz="1800" b="0" i="0" u="none" strike="noStrike" cap="none" dirty="0">
              <a:solidFill>
                <a:schemeClr val="tx1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</p:txBody>
      </p:sp>
      <p:pic>
        <p:nvPicPr>
          <p:cNvPr id="5" name="Picture 4" descr="Picture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5270" y="1440180"/>
            <a:ext cx="2580005" cy="1409065"/>
          </a:xfrm>
          <a:prstGeom prst="rect">
            <a:avLst/>
          </a:prstGeom>
        </p:spPr>
      </p:pic>
      <p:pic>
        <p:nvPicPr>
          <p:cNvPr id="6" name="Picture 5" descr="Picture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5780" y="1488440"/>
            <a:ext cx="2828925" cy="1409065"/>
          </a:xfrm>
          <a:prstGeom prst="rect">
            <a:avLst/>
          </a:prstGeom>
        </p:spPr>
      </p:pic>
      <p:pic>
        <p:nvPicPr>
          <p:cNvPr id="8" name="Picture 7" descr="Picture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620" y="3074035"/>
            <a:ext cx="2573655" cy="1467485"/>
          </a:xfrm>
          <a:prstGeom prst="rect">
            <a:avLst/>
          </a:prstGeom>
        </p:spPr>
      </p:pic>
      <p:pic>
        <p:nvPicPr>
          <p:cNvPr id="9" name="Picture 8" descr="Picture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5780" y="3074670"/>
            <a:ext cx="2828925" cy="1466850"/>
          </a:xfrm>
          <a:prstGeom prst="rect">
            <a:avLst/>
          </a:prstGeom>
        </p:spPr>
      </p:pic>
      <p:pic>
        <p:nvPicPr>
          <p:cNvPr id="10" name="Picture 9" descr="Screenshot 2025-05-27 11525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0280" y="1488440"/>
            <a:ext cx="3004185" cy="1409065"/>
          </a:xfrm>
          <a:prstGeom prst="rect">
            <a:avLst/>
          </a:prstGeom>
        </p:spPr>
      </p:pic>
    </p:spTree>
  </p:cSld>
  <p:clrMapOvr>
    <a:masterClrMapping/>
  </p:clrMapOvr>
  <p:transition spd="slow">
    <p:pull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1"/>
            </a:gs>
            <a:gs pos="49000">
              <a:schemeClr val="lt1"/>
            </a:gs>
            <a:gs pos="100000">
              <a:schemeClr val="dk2"/>
            </a:gs>
          </a:gsLst>
          <a:lin ang="0" scaled="0"/>
        </a:gradFill>
        <a:effectLst/>
      </p:bgPr>
    </p:bg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Google Shape;264;p33"/>
          <p:cNvPicPr preferRelativeResize="0"/>
          <p:nvPr/>
        </p:nvPicPr>
        <p:blipFill rotWithShape="1">
          <a:blip r:embed="rId1"/>
          <a:srcRect l="28908" t="43493" r="17025"/>
          <a:stretch>
            <a:fillRect/>
          </a:stretch>
        </p:blipFill>
        <p:spPr>
          <a:xfrm rot="-4812664">
            <a:off x="-1692943" y="589264"/>
            <a:ext cx="5853222" cy="3964969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33"/>
          <p:cNvSpPr txBox="1">
            <a:spLocks noGrp="1"/>
          </p:cNvSpPr>
          <p:nvPr>
            <p:ph type="title"/>
          </p:nvPr>
        </p:nvSpPr>
        <p:spPr>
          <a:xfrm>
            <a:off x="894299" y="2334598"/>
            <a:ext cx="7933967" cy="98230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Montserrat ExtraBold" panose="00000900000000000000" pitchFamily="2" charset="0"/>
              </a:rPr>
              <a:t>HƯỚNG PHÁT TRIỂN</a:t>
            </a:r>
            <a:endParaRPr>
              <a:latin typeface="Montserrat ExtraBold" panose="00000900000000000000" pitchFamily="2" charset="0"/>
            </a:endParaRPr>
          </a:p>
        </p:txBody>
      </p:sp>
      <p:sp>
        <p:nvSpPr>
          <p:cNvPr id="267" name="Google Shape;267;p33"/>
          <p:cNvSpPr txBox="1">
            <a:spLocks noGrp="1"/>
          </p:cNvSpPr>
          <p:nvPr>
            <p:ph type="title" idx="2"/>
          </p:nvPr>
        </p:nvSpPr>
        <p:spPr>
          <a:xfrm>
            <a:off x="3875352" y="1287735"/>
            <a:ext cx="1464998" cy="114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Montserrat ExtraBold" panose="00000900000000000000" pitchFamily="2" charset="0"/>
              </a:rPr>
              <a:t>06</a:t>
            </a:r>
            <a:endParaRPr>
              <a:latin typeface="Montserrat ExtraBold" panose="00000900000000000000" pitchFamily="2" charset="0"/>
            </a:endParaRPr>
          </a:p>
        </p:txBody>
      </p:sp>
    </p:spTree>
  </p:cSld>
  <p:clrMapOvr>
    <a:masterClrMapping/>
  </p:clrMapOvr>
  <p:transition spd="slow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1"/>
            </a:gs>
            <a:gs pos="49000">
              <a:schemeClr val="lt1"/>
            </a:gs>
            <a:gs pos="100000">
              <a:schemeClr val="dk2"/>
            </a:gs>
          </a:gsLst>
          <a:lin ang="0" scaled="0"/>
        </a:gradFill>
        <a:effectLst/>
      </p:bgPr>
    </p:bg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63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latin typeface="Montserrat ExtraBold" panose="00000900000000000000" pitchFamily="2" charset="0"/>
              </a:rPr>
              <a:t>NỘI DUNG</a:t>
            </a:r>
            <a:endParaRPr lang="en-US" sz="3600">
              <a:latin typeface="Montserrat ExtraBold" panose="00000900000000000000" pitchFamily="2" charset="0"/>
            </a:endParaRPr>
          </a:p>
        </p:txBody>
      </p:sp>
      <p:sp>
        <p:nvSpPr>
          <p:cNvPr id="241" name="Google Shape;241;p31"/>
          <p:cNvSpPr txBox="1">
            <a:spLocks noGrp="1"/>
          </p:cNvSpPr>
          <p:nvPr>
            <p:ph type="title" idx="2"/>
          </p:nvPr>
        </p:nvSpPr>
        <p:spPr>
          <a:xfrm>
            <a:off x="720000" y="1499925"/>
            <a:ext cx="21996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Montserrat ExtraBold" panose="00000900000000000000" pitchFamily="2" charset="0"/>
              </a:rPr>
              <a:t>01</a:t>
            </a:r>
            <a:endParaRPr lang="en-GB">
              <a:latin typeface="Montserrat ExtraBold" panose="00000900000000000000" pitchFamily="2" charset="0"/>
            </a:endParaRPr>
          </a:p>
        </p:txBody>
      </p:sp>
      <p:sp>
        <p:nvSpPr>
          <p:cNvPr id="242" name="Google Shape;242;p31"/>
          <p:cNvSpPr txBox="1">
            <a:spLocks noGrp="1"/>
          </p:cNvSpPr>
          <p:nvPr>
            <p:ph type="title" idx="3"/>
          </p:nvPr>
        </p:nvSpPr>
        <p:spPr>
          <a:xfrm>
            <a:off x="720000" y="3085746"/>
            <a:ext cx="21996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Montserrat ExtraBold" panose="00000900000000000000" pitchFamily="2" charset="0"/>
              </a:rPr>
              <a:t>04</a:t>
            </a:r>
            <a:endParaRPr lang="en-GB">
              <a:latin typeface="Montserrat ExtraBold" panose="00000900000000000000" pitchFamily="2" charset="0"/>
            </a:endParaRPr>
          </a:p>
        </p:txBody>
      </p:sp>
      <p:sp>
        <p:nvSpPr>
          <p:cNvPr id="243" name="Google Shape;243;p31"/>
          <p:cNvSpPr txBox="1">
            <a:spLocks noGrp="1"/>
          </p:cNvSpPr>
          <p:nvPr>
            <p:ph type="title" idx="4"/>
          </p:nvPr>
        </p:nvSpPr>
        <p:spPr>
          <a:xfrm>
            <a:off x="3470100" y="1499925"/>
            <a:ext cx="22038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Montserrat ExtraBold" panose="00000900000000000000" pitchFamily="2" charset="0"/>
              </a:rPr>
              <a:t>0</a:t>
            </a:r>
            <a:r>
              <a:rPr lang="en-US" altLang="en-GB">
                <a:latin typeface="Montserrat ExtraBold" panose="00000900000000000000" pitchFamily="2" charset="0"/>
              </a:rPr>
              <a:t>2</a:t>
            </a:r>
            <a:endParaRPr lang="en-US" altLang="en-GB">
              <a:latin typeface="Montserrat ExtraBold" panose="00000900000000000000" pitchFamily="2" charset="0"/>
            </a:endParaRPr>
          </a:p>
        </p:txBody>
      </p:sp>
      <p:sp>
        <p:nvSpPr>
          <p:cNvPr id="244" name="Google Shape;244;p31"/>
          <p:cNvSpPr txBox="1">
            <a:spLocks noGrp="1"/>
          </p:cNvSpPr>
          <p:nvPr>
            <p:ph type="title" idx="5"/>
          </p:nvPr>
        </p:nvSpPr>
        <p:spPr>
          <a:xfrm>
            <a:off x="3470100" y="3085749"/>
            <a:ext cx="22038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Montserrat ExtraBold" panose="00000900000000000000" pitchFamily="2" charset="0"/>
              </a:rPr>
              <a:t>05</a:t>
            </a:r>
            <a:endParaRPr lang="en-GB">
              <a:latin typeface="Montserrat ExtraBold" panose="00000900000000000000" pitchFamily="2" charset="0"/>
            </a:endParaRPr>
          </a:p>
        </p:txBody>
      </p:sp>
      <p:sp>
        <p:nvSpPr>
          <p:cNvPr id="245" name="Google Shape;245;p31"/>
          <p:cNvSpPr txBox="1">
            <a:spLocks noGrp="1"/>
          </p:cNvSpPr>
          <p:nvPr>
            <p:ph type="title" idx="6"/>
          </p:nvPr>
        </p:nvSpPr>
        <p:spPr>
          <a:xfrm>
            <a:off x="6224400" y="1499925"/>
            <a:ext cx="21996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Montserrat ExtraBold" panose="00000900000000000000" pitchFamily="2" charset="0"/>
              </a:rPr>
              <a:t>03</a:t>
            </a:r>
            <a:endParaRPr lang="en-GB">
              <a:latin typeface="Montserrat ExtraBold" panose="00000900000000000000" pitchFamily="2" charset="0"/>
            </a:endParaRPr>
          </a:p>
        </p:txBody>
      </p:sp>
      <p:sp>
        <p:nvSpPr>
          <p:cNvPr id="246" name="Google Shape;246;p31"/>
          <p:cNvSpPr txBox="1">
            <a:spLocks noGrp="1"/>
          </p:cNvSpPr>
          <p:nvPr>
            <p:ph type="title" idx="7"/>
          </p:nvPr>
        </p:nvSpPr>
        <p:spPr>
          <a:xfrm>
            <a:off x="6224400" y="3085746"/>
            <a:ext cx="21996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Montserrat ExtraBold" panose="00000900000000000000" pitchFamily="2" charset="0"/>
              </a:rPr>
              <a:t>06</a:t>
            </a:r>
            <a:endParaRPr lang="en-GB">
              <a:latin typeface="Montserrat ExtraBold" panose="00000900000000000000" pitchFamily="2" charset="0"/>
            </a:endParaRPr>
          </a:p>
        </p:txBody>
      </p:sp>
      <p:sp>
        <p:nvSpPr>
          <p:cNvPr id="247" name="Google Shape;247;p31"/>
          <p:cNvSpPr txBox="1">
            <a:spLocks noGrp="1"/>
          </p:cNvSpPr>
          <p:nvPr>
            <p:ph type="subTitle" idx="1"/>
          </p:nvPr>
        </p:nvSpPr>
        <p:spPr>
          <a:xfrm>
            <a:off x="720000" y="1911400"/>
            <a:ext cx="22038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Montserrat ExtraBold" panose="00000900000000000000" pitchFamily="2" charset="0"/>
              </a:rPr>
              <a:t>LÝ  DO CHỌN ĐỀ TÀI</a:t>
            </a:r>
            <a:endParaRPr lang="en-US">
              <a:latin typeface="Montserrat ExtraBold" panose="00000900000000000000" pitchFamily="2" charset="0"/>
            </a:endParaRPr>
          </a:p>
        </p:txBody>
      </p:sp>
      <p:sp>
        <p:nvSpPr>
          <p:cNvPr id="248" name="Google Shape;248;p31"/>
          <p:cNvSpPr txBox="1">
            <a:spLocks noGrp="1"/>
          </p:cNvSpPr>
          <p:nvPr>
            <p:ph type="subTitle" idx="8"/>
          </p:nvPr>
        </p:nvSpPr>
        <p:spPr>
          <a:xfrm>
            <a:off x="3470100" y="1911400"/>
            <a:ext cx="21996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Montserrat ExtraBold" panose="00000900000000000000" pitchFamily="2" charset="0"/>
              </a:rPr>
              <a:t>MỤC TIÊU CỦA ĐỀ TÀI</a:t>
            </a:r>
            <a:endParaRPr lang="en-US">
              <a:latin typeface="Montserrat ExtraBold" panose="00000900000000000000" pitchFamily="2" charset="0"/>
            </a:endParaRPr>
          </a:p>
        </p:txBody>
      </p:sp>
      <p:sp>
        <p:nvSpPr>
          <p:cNvPr id="249" name="Google Shape;249;p31"/>
          <p:cNvSpPr txBox="1">
            <a:spLocks noGrp="1"/>
          </p:cNvSpPr>
          <p:nvPr>
            <p:ph type="subTitle" idx="9"/>
          </p:nvPr>
        </p:nvSpPr>
        <p:spPr>
          <a:xfrm>
            <a:off x="6220200" y="1911400"/>
            <a:ext cx="22038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Montserrat ExtraBold" panose="00000900000000000000" pitchFamily="2" charset="0"/>
              </a:rPr>
              <a:t>NỘI DUNG NGHIÊN CỨU</a:t>
            </a:r>
            <a:endParaRPr lang="en-US">
              <a:latin typeface="Montserrat ExtraBold" panose="00000900000000000000" pitchFamily="2" charset="0"/>
            </a:endParaRPr>
          </a:p>
        </p:txBody>
      </p:sp>
      <p:sp>
        <p:nvSpPr>
          <p:cNvPr id="250" name="Google Shape;250;p31"/>
          <p:cNvSpPr txBox="1">
            <a:spLocks noGrp="1"/>
          </p:cNvSpPr>
          <p:nvPr>
            <p:ph type="subTitle" idx="13"/>
          </p:nvPr>
        </p:nvSpPr>
        <p:spPr>
          <a:xfrm>
            <a:off x="720000" y="3497275"/>
            <a:ext cx="2119453" cy="120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Montserrat ExtraBold" panose="00000900000000000000" pitchFamily="2" charset="0"/>
              </a:rPr>
              <a:t>CÁC CÔNG NGHỆ ĐƯỢC SỬ DỤNG</a:t>
            </a:r>
            <a:endParaRPr lang="en-US">
              <a:latin typeface="Montserrat ExtraBold" panose="00000900000000000000" pitchFamily="2" charset="0"/>
            </a:endParaRPr>
          </a:p>
        </p:txBody>
      </p:sp>
      <p:sp>
        <p:nvSpPr>
          <p:cNvPr id="251" name="Google Shape;251;p31"/>
          <p:cNvSpPr txBox="1">
            <a:spLocks noGrp="1"/>
          </p:cNvSpPr>
          <p:nvPr>
            <p:ph type="subTitle" idx="14"/>
          </p:nvPr>
        </p:nvSpPr>
        <p:spPr>
          <a:xfrm>
            <a:off x="3470100" y="3497275"/>
            <a:ext cx="21996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>
                <a:latin typeface="Montserrat ExtraBold" panose="00000900000000000000" pitchFamily="2" charset="0"/>
              </a:rPr>
              <a:t>KẾT QUẢ ĐẠT ĐƯỢC</a:t>
            </a:r>
            <a:endParaRPr lang="vi-VN">
              <a:latin typeface="Montserrat ExtraBold" panose="00000900000000000000" pitchFamily="2" charset="0"/>
            </a:endParaRPr>
          </a:p>
        </p:txBody>
      </p:sp>
      <p:sp>
        <p:nvSpPr>
          <p:cNvPr id="252" name="Google Shape;252;p31"/>
          <p:cNvSpPr txBox="1">
            <a:spLocks noGrp="1"/>
          </p:cNvSpPr>
          <p:nvPr>
            <p:ph type="subTitle" idx="15"/>
          </p:nvPr>
        </p:nvSpPr>
        <p:spPr>
          <a:xfrm>
            <a:off x="6220200" y="3497275"/>
            <a:ext cx="22038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>
                <a:latin typeface="Montserrat ExtraBold" panose="00000900000000000000" pitchFamily="2" charset="0"/>
              </a:rPr>
              <a:t>HƯỚNG PHÁT TRIỂN</a:t>
            </a:r>
            <a:endParaRPr lang="vi-VN">
              <a:latin typeface="Montserrat ExtraBold" panose="00000900000000000000" pitchFamily="2" charset="0"/>
            </a:endParaRPr>
          </a:p>
        </p:txBody>
      </p:sp>
    </p:spTree>
  </p:cSld>
  <p:clrMapOvr>
    <a:masterClrMapping/>
  </p:clrMapOvr>
  <p:transition spd="slow">
    <p:pull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Google Shape;272;p34"/>
          <p:cNvPicPr preferRelativeResize="0"/>
          <p:nvPr/>
        </p:nvPicPr>
        <p:blipFill rotWithShape="1">
          <a:blip r:embed="rId1"/>
          <a:srcRect r="46167" b="58830"/>
          <a:stretch>
            <a:fillRect/>
          </a:stretch>
        </p:blipFill>
        <p:spPr>
          <a:xfrm rot="-9899997" flipH="1">
            <a:off x="3809697" y="-639041"/>
            <a:ext cx="5827977" cy="2888634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34"/>
          <p:cNvSpPr txBox="1">
            <a:spLocks noGrp="1"/>
          </p:cNvSpPr>
          <p:nvPr>
            <p:ph type="title"/>
          </p:nvPr>
        </p:nvSpPr>
        <p:spPr>
          <a:xfrm>
            <a:off x="404943" y="119576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00B0F0"/>
                </a:solidFill>
                <a:latin typeface="Montserrat ExtraBold" panose="00000900000000000000" pitchFamily="2" charset="0"/>
              </a:rPr>
              <a:t>HƯỚNG PHÁT TRIỂN VÀ MỞ RỘNG</a:t>
            </a:r>
            <a:endParaRPr lang="en-US" sz="2800">
              <a:solidFill>
                <a:srgbClr val="00B0F0"/>
              </a:solidFill>
              <a:latin typeface="Montserrat ExtraBold" panose="00000900000000000000" pitchFamily="2" charset="0"/>
            </a:endParaRPr>
          </a:p>
        </p:txBody>
      </p:sp>
      <p:pic>
        <p:nvPicPr>
          <p:cNvPr id="282" name="Google Shape;282;p34"/>
          <p:cNvPicPr preferRelativeResize="0"/>
          <p:nvPr/>
        </p:nvPicPr>
        <p:blipFill rotWithShape="1">
          <a:blip r:embed="rId1"/>
          <a:srcRect l="81081" b="47011"/>
          <a:stretch>
            <a:fillRect/>
          </a:stretch>
        </p:blipFill>
        <p:spPr>
          <a:xfrm rot="8338326" flipH="1">
            <a:off x="-624838" y="2268504"/>
            <a:ext cx="2048071" cy="371807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1" name="Google Shape;226;p56"/>
          <p:cNvGrpSpPr/>
          <p:nvPr/>
        </p:nvGrpSpPr>
        <p:grpSpPr>
          <a:xfrm flipH="1">
            <a:off x="421640" y="1630680"/>
            <a:ext cx="7796530" cy="953770"/>
            <a:chOff x="5522299" y="1681858"/>
            <a:chExt cx="7576095" cy="953906"/>
          </a:xfrm>
        </p:grpSpPr>
        <p:cxnSp>
          <p:nvCxnSpPr>
            <p:cNvPr id="292" name="Google Shape;227;p56"/>
            <p:cNvCxnSpPr/>
            <p:nvPr/>
          </p:nvCxnSpPr>
          <p:spPr>
            <a:xfrm>
              <a:off x="5821294" y="2477546"/>
              <a:ext cx="7277100" cy="0"/>
            </a:xfrm>
            <a:prstGeom prst="straightConnector1">
              <a:avLst/>
            </a:prstGeom>
            <a:noFill/>
            <a:ln w="28575" cap="flat" cmpd="sng">
              <a:solidFill>
                <a:srgbClr val="FFC000"/>
              </a:solidFill>
              <a:prstDash val="dash"/>
              <a:miter lim="800000"/>
              <a:headEnd type="none" w="sm" len="sm"/>
              <a:tailEnd type="none" w="sm" len="sm"/>
            </a:ln>
          </p:spPr>
        </p:cxnSp>
        <p:grpSp>
          <p:nvGrpSpPr>
            <p:cNvPr id="293" name="Google Shape;228;p56"/>
            <p:cNvGrpSpPr/>
            <p:nvPr/>
          </p:nvGrpSpPr>
          <p:grpSpPr>
            <a:xfrm>
              <a:off x="6017061" y="2414384"/>
              <a:ext cx="221380" cy="221380"/>
              <a:chOff x="6017061" y="2038998"/>
              <a:chExt cx="221380" cy="221380"/>
            </a:xfrm>
          </p:grpSpPr>
          <p:sp>
            <p:nvSpPr>
              <p:cNvPr id="297" name="Google Shape;229;p56"/>
              <p:cNvSpPr/>
              <p:nvPr/>
            </p:nvSpPr>
            <p:spPr>
              <a:xfrm>
                <a:off x="6017061" y="2038998"/>
                <a:ext cx="221380" cy="221380"/>
              </a:xfrm>
              <a:prstGeom prst="ellipse">
                <a:avLst/>
              </a:prstGeom>
              <a:solidFill>
                <a:srgbClr val="75707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 panose="020B0604020202020204"/>
                  <a:buNone/>
                </a:pPr>
                <a:endParaRPr sz="2000" b="1" i="0" u="none" strike="noStrike" cap="none">
                  <a:solidFill>
                    <a:schemeClr val="lt1"/>
                  </a:solidFill>
                  <a:latin typeface="Montserrat" panose="00000500000000000000"/>
                  <a:ea typeface="Montserrat" panose="00000500000000000000"/>
                  <a:cs typeface="Montserrat" panose="00000500000000000000"/>
                  <a:sym typeface="Montserrat" panose="00000500000000000000"/>
                </a:endParaRPr>
              </a:p>
            </p:txBody>
          </p:sp>
          <p:sp>
            <p:nvSpPr>
              <p:cNvPr id="298" name="Google Shape;230;p56"/>
              <p:cNvSpPr/>
              <p:nvPr/>
            </p:nvSpPr>
            <p:spPr>
              <a:xfrm>
                <a:off x="6063367" y="2078877"/>
                <a:ext cx="128766" cy="135204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 panose="020B0604020202020204"/>
                  <a:buNone/>
                </a:pPr>
                <a:endParaRPr sz="2000" b="1" i="0" u="none" strike="noStrike" cap="none">
                  <a:solidFill>
                    <a:schemeClr val="lt1"/>
                  </a:solidFill>
                  <a:latin typeface="Montserrat" panose="00000500000000000000"/>
                  <a:ea typeface="Montserrat" panose="00000500000000000000"/>
                  <a:cs typeface="Montserrat" panose="00000500000000000000"/>
                  <a:sym typeface="Montserrat" panose="00000500000000000000"/>
                </a:endParaRPr>
              </a:p>
            </p:txBody>
          </p:sp>
        </p:grpSp>
        <p:grpSp>
          <p:nvGrpSpPr>
            <p:cNvPr id="294" name="Google Shape;231;p56"/>
            <p:cNvGrpSpPr/>
            <p:nvPr/>
          </p:nvGrpSpPr>
          <p:grpSpPr>
            <a:xfrm>
              <a:off x="5522299" y="1681858"/>
              <a:ext cx="7538476" cy="612001"/>
              <a:chOff x="5522299" y="1798511"/>
              <a:chExt cx="7538476" cy="520082"/>
            </a:xfrm>
          </p:grpSpPr>
          <p:sp>
            <p:nvSpPr>
              <p:cNvPr id="295" name="Google Shape;232;p56"/>
              <p:cNvSpPr/>
              <p:nvPr/>
            </p:nvSpPr>
            <p:spPr>
              <a:xfrm>
                <a:off x="5522299" y="1798511"/>
                <a:ext cx="7538476" cy="520082"/>
              </a:xfrm>
              <a:prstGeom prst="roundRect">
                <a:avLst>
                  <a:gd name="adj" fmla="val 16667"/>
                </a:avLst>
              </a:prstGeom>
              <a:solidFill>
                <a:srgbClr val="1E819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 panose="020B0604020202020204"/>
                  <a:buNone/>
                </a:pPr>
                <a:endParaRPr sz="2000" b="1" i="0" u="none" strike="noStrike" cap="none" dirty="0">
                  <a:solidFill>
                    <a:schemeClr val="lt1"/>
                  </a:solidFill>
                  <a:latin typeface="Montserrat" panose="00000500000000000000"/>
                  <a:ea typeface="Montserrat" panose="00000500000000000000"/>
                  <a:cs typeface="Montserrat" panose="00000500000000000000"/>
                  <a:sym typeface="Montserrat" panose="00000500000000000000"/>
                </a:endParaRPr>
              </a:p>
            </p:txBody>
          </p:sp>
          <p:sp>
            <p:nvSpPr>
              <p:cNvPr id="296" name="Google Shape;233;p56"/>
              <p:cNvSpPr txBox="1"/>
              <p:nvPr/>
            </p:nvSpPr>
            <p:spPr>
              <a:xfrm>
                <a:off x="5668231" y="1923623"/>
                <a:ext cx="7392543" cy="3378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 panose="020B0604020202020204"/>
                  <a:buNone/>
                </a:pPr>
                <a:r>
                  <a:rPr lang="en-US" sz="2000" b="1">
                    <a:solidFill>
                      <a:schemeClr val="lt1"/>
                    </a:solidFill>
                    <a:latin typeface="Montserrat" panose="00000500000000000000"/>
                    <a:ea typeface="Montserrat" panose="00000500000000000000"/>
                    <a:cs typeface="Montserrat" panose="00000500000000000000"/>
                    <a:sym typeface="Montserrat" panose="00000500000000000000"/>
                  </a:rPr>
                  <a:t>Mở rộng thêm các tính năng của trợ lý ảo</a:t>
                </a:r>
                <a:endParaRPr lang="en-US" sz="2000" b="1" i="0" u="none" strike="noStrike" cap="none" dirty="0">
                  <a:solidFill>
                    <a:schemeClr val="lt1"/>
                  </a:solidFill>
                  <a:latin typeface="Montserrat" panose="00000500000000000000"/>
                  <a:ea typeface="Montserrat" panose="00000500000000000000"/>
                  <a:cs typeface="Montserrat" panose="00000500000000000000"/>
                  <a:sym typeface="Montserrat" panose="00000500000000000000"/>
                </a:endParaRPr>
              </a:p>
            </p:txBody>
          </p:sp>
        </p:grpSp>
      </p:grpSp>
      <p:grpSp>
        <p:nvGrpSpPr>
          <p:cNvPr id="300" name="Google Shape;236;p56"/>
          <p:cNvGrpSpPr/>
          <p:nvPr/>
        </p:nvGrpSpPr>
        <p:grpSpPr>
          <a:xfrm>
            <a:off x="455295" y="789305"/>
            <a:ext cx="9166860" cy="772160"/>
            <a:chOff x="4292600" y="1822839"/>
            <a:chExt cx="8821403" cy="771872"/>
          </a:xfrm>
        </p:grpSpPr>
        <p:cxnSp>
          <p:nvCxnSpPr>
            <p:cNvPr id="302" name="Google Shape;237;p56"/>
            <p:cNvCxnSpPr/>
            <p:nvPr/>
          </p:nvCxnSpPr>
          <p:spPr>
            <a:xfrm>
              <a:off x="4292600" y="2526631"/>
              <a:ext cx="72771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4"/>
              </a:solidFill>
              <a:prstDash val="dash"/>
              <a:round/>
              <a:headEnd type="none" w="sm" len="sm"/>
              <a:tailEnd type="none" w="sm" len="sm"/>
            </a:ln>
          </p:spPr>
        </p:cxnSp>
        <p:sp>
          <p:nvSpPr>
            <p:cNvPr id="308" name="Google Shape;240;p56"/>
            <p:cNvSpPr/>
            <p:nvPr/>
          </p:nvSpPr>
          <p:spPr>
            <a:xfrm>
              <a:off x="6031617" y="2459507"/>
              <a:ext cx="128765" cy="135204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0" u="none" strike="noStrike" cap="none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endParaRPr>
            </a:p>
          </p:txBody>
        </p:sp>
        <p:grpSp>
          <p:nvGrpSpPr>
            <p:cNvPr id="304" name="Google Shape;241;p56"/>
            <p:cNvGrpSpPr/>
            <p:nvPr/>
          </p:nvGrpSpPr>
          <p:grpSpPr>
            <a:xfrm>
              <a:off x="4292600" y="1822839"/>
              <a:ext cx="8821403" cy="612001"/>
              <a:chOff x="4292600" y="1918318"/>
              <a:chExt cx="8821403" cy="520082"/>
            </a:xfrm>
          </p:grpSpPr>
          <p:sp>
            <p:nvSpPr>
              <p:cNvPr id="305" name="Google Shape;242;p56"/>
              <p:cNvSpPr/>
              <p:nvPr/>
            </p:nvSpPr>
            <p:spPr>
              <a:xfrm>
                <a:off x="4292601" y="1918318"/>
                <a:ext cx="7470535" cy="520082"/>
              </a:xfrm>
              <a:prstGeom prst="roundRect">
                <a:avLst>
                  <a:gd name="adj" fmla="val 16667"/>
                </a:avLst>
              </a:prstGeom>
              <a:solidFill>
                <a:srgbClr val="1E819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 panose="020B0604020202020204"/>
                  <a:buNone/>
                </a:pPr>
                <a:endParaRPr sz="2000" b="1" i="0" u="none" strike="noStrike" cap="none" dirty="0">
                  <a:solidFill>
                    <a:schemeClr val="lt1"/>
                  </a:solidFill>
                  <a:latin typeface="Montserrat" panose="00000500000000000000"/>
                  <a:ea typeface="Montserrat" panose="00000500000000000000"/>
                  <a:cs typeface="Montserrat" panose="00000500000000000000"/>
                  <a:sym typeface="Montserrat" panose="00000500000000000000"/>
                </a:endParaRPr>
              </a:p>
            </p:txBody>
          </p:sp>
          <p:sp>
            <p:nvSpPr>
              <p:cNvPr id="306" name="Google Shape;243;p56"/>
              <p:cNvSpPr txBox="1"/>
              <p:nvPr/>
            </p:nvSpPr>
            <p:spPr>
              <a:xfrm>
                <a:off x="4292600" y="2037575"/>
                <a:ext cx="8821403" cy="33768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 panose="020B0604020202020204"/>
                  <a:buNone/>
                </a:pPr>
                <a:r>
                  <a:rPr lang="en-US" sz="2000" b="1" i="0" u="none" strike="noStrike" cap="none">
                    <a:solidFill>
                      <a:schemeClr val="lt1"/>
                    </a:solidFill>
                    <a:latin typeface="Montserrat" panose="00000500000000000000"/>
                    <a:ea typeface="Montserrat" panose="00000500000000000000"/>
                    <a:cs typeface="Montserrat" panose="00000500000000000000"/>
                    <a:sym typeface="Montserrat" panose="00000500000000000000"/>
                  </a:rPr>
                  <a:t>Thêm các chức năng đăng nhập bằng các nền tảng xã hội</a:t>
                </a:r>
                <a:endParaRPr lang="en-US" sz="2000" b="1" i="0" u="none" strike="noStrike" cap="none" dirty="0">
                  <a:solidFill>
                    <a:schemeClr val="lt1"/>
                  </a:solidFill>
                  <a:latin typeface="Montserrat" panose="00000500000000000000"/>
                  <a:ea typeface="Montserrat" panose="00000500000000000000"/>
                  <a:cs typeface="Montserrat" panose="00000500000000000000"/>
                  <a:sym typeface="Montserrat" panose="00000500000000000000"/>
                </a:endParaRPr>
              </a:p>
            </p:txBody>
          </p:sp>
        </p:grpSp>
      </p:grpSp>
      <p:grpSp>
        <p:nvGrpSpPr>
          <p:cNvPr id="309" name="Google Shape;246;p56"/>
          <p:cNvGrpSpPr/>
          <p:nvPr/>
        </p:nvGrpSpPr>
        <p:grpSpPr>
          <a:xfrm flipH="1">
            <a:off x="408940" y="3317240"/>
            <a:ext cx="7808595" cy="880745"/>
            <a:chOff x="5741104" y="1754935"/>
            <a:chExt cx="7554690" cy="880829"/>
          </a:xfrm>
        </p:grpSpPr>
        <p:cxnSp>
          <p:nvCxnSpPr>
            <p:cNvPr id="310" name="Google Shape;247;p56"/>
            <p:cNvCxnSpPr/>
            <p:nvPr/>
          </p:nvCxnSpPr>
          <p:spPr>
            <a:xfrm>
              <a:off x="6017061" y="2504419"/>
              <a:ext cx="7277100" cy="0"/>
            </a:xfrm>
            <a:prstGeom prst="straightConnector1">
              <a:avLst/>
            </a:prstGeom>
            <a:noFill/>
            <a:ln w="28575" cap="flat" cmpd="sng">
              <a:solidFill>
                <a:srgbClr val="FFC000"/>
              </a:solidFill>
              <a:prstDash val="dash"/>
              <a:miter lim="800000"/>
              <a:headEnd type="none" w="sm" len="sm"/>
              <a:tailEnd type="none" w="sm" len="sm"/>
            </a:ln>
          </p:spPr>
        </p:cxnSp>
        <p:grpSp>
          <p:nvGrpSpPr>
            <p:cNvPr id="311" name="Google Shape;248;p56"/>
            <p:cNvGrpSpPr/>
            <p:nvPr/>
          </p:nvGrpSpPr>
          <p:grpSpPr>
            <a:xfrm>
              <a:off x="6017061" y="2414384"/>
              <a:ext cx="221380" cy="221380"/>
              <a:chOff x="6017061" y="2038998"/>
              <a:chExt cx="221380" cy="221380"/>
            </a:xfrm>
          </p:grpSpPr>
          <p:sp>
            <p:nvSpPr>
              <p:cNvPr id="315" name="Google Shape;249;p56"/>
              <p:cNvSpPr/>
              <p:nvPr/>
            </p:nvSpPr>
            <p:spPr>
              <a:xfrm>
                <a:off x="6017061" y="2038998"/>
                <a:ext cx="221380" cy="221380"/>
              </a:xfrm>
              <a:prstGeom prst="ellipse">
                <a:avLst/>
              </a:prstGeom>
              <a:solidFill>
                <a:srgbClr val="75707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 panose="020B0604020202020204"/>
                  <a:buNone/>
                </a:pPr>
                <a:endParaRPr sz="2000" b="1" i="0" u="none" strike="noStrike" cap="none">
                  <a:solidFill>
                    <a:schemeClr val="lt1"/>
                  </a:solidFill>
                  <a:latin typeface="Montserrat" panose="00000500000000000000"/>
                  <a:ea typeface="Montserrat" panose="00000500000000000000"/>
                  <a:cs typeface="Montserrat" panose="00000500000000000000"/>
                  <a:sym typeface="Montserrat" panose="00000500000000000000"/>
                </a:endParaRPr>
              </a:p>
            </p:txBody>
          </p:sp>
          <p:sp>
            <p:nvSpPr>
              <p:cNvPr id="316" name="Google Shape;250;p56"/>
              <p:cNvSpPr/>
              <p:nvPr/>
            </p:nvSpPr>
            <p:spPr>
              <a:xfrm>
                <a:off x="6063367" y="2078877"/>
                <a:ext cx="128766" cy="135204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 panose="020B0604020202020204"/>
                  <a:buNone/>
                </a:pPr>
                <a:endParaRPr sz="2000" b="1" i="0" u="none" strike="noStrike" cap="none">
                  <a:solidFill>
                    <a:schemeClr val="lt1"/>
                  </a:solidFill>
                  <a:latin typeface="Montserrat" panose="00000500000000000000"/>
                  <a:ea typeface="Montserrat" panose="00000500000000000000"/>
                  <a:cs typeface="Montserrat" panose="00000500000000000000"/>
                  <a:sym typeface="Montserrat" panose="00000500000000000000"/>
                </a:endParaRPr>
              </a:p>
            </p:txBody>
          </p:sp>
        </p:grpSp>
        <p:grpSp>
          <p:nvGrpSpPr>
            <p:cNvPr id="312" name="Google Shape;251;p56"/>
            <p:cNvGrpSpPr/>
            <p:nvPr/>
          </p:nvGrpSpPr>
          <p:grpSpPr>
            <a:xfrm>
              <a:off x="5741104" y="1754935"/>
              <a:ext cx="7554690" cy="612000"/>
              <a:chOff x="5741104" y="1860613"/>
              <a:chExt cx="7554690" cy="520081"/>
            </a:xfrm>
          </p:grpSpPr>
          <p:sp>
            <p:nvSpPr>
              <p:cNvPr id="313" name="Google Shape;252;p56"/>
              <p:cNvSpPr/>
              <p:nvPr/>
            </p:nvSpPr>
            <p:spPr>
              <a:xfrm>
                <a:off x="5741104" y="1860613"/>
                <a:ext cx="7554689" cy="520081"/>
              </a:xfrm>
              <a:prstGeom prst="roundRect">
                <a:avLst>
                  <a:gd name="adj" fmla="val 16667"/>
                </a:avLst>
              </a:prstGeom>
              <a:solidFill>
                <a:srgbClr val="1E819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 panose="020B0604020202020204"/>
                  <a:buNone/>
                </a:pPr>
                <a:endParaRPr sz="2000" b="1" i="0" u="none" strike="noStrike" cap="none">
                  <a:solidFill>
                    <a:schemeClr val="lt1"/>
                  </a:solidFill>
                  <a:latin typeface="Montserrat" panose="00000500000000000000"/>
                  <a:ea typeface="Montserrat" panose="00000500000000000000"/>
                  <a:cs typeface="Montserrat" panose="00000500000000000000"/>
                  <a:sym typeface="Montserrat" panose="00000500000000000000"/>
                </a:endParaRPr>
              </a:p>
            </p:txBody>
          </p:sp>
          <p:sp>
            <p:nvSpPr>
              <p:cNvPr id="314" name="Google Shape;253;p56"/>
              <p:cNvSpPr txBox="1"/>
              <p:nvPr/>
            </p:nvSpPr>
            <p:spPr>
              <a:xfrm>
                <a:off x="5741108" y="1978897"/>
                <a:ext cx="7554686" cy="33783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 panose="020B0604020202020204"/>
                  <a:buNone/>
                </a:pPr>
                <a:r>
                  <a:rPr lang="en-US" sz="2000" b="1">
                    <a:solidFill>
                      <a:schemeClr val="lt1"/>
                    </a:solidFill>
                    <a:latin typeface="Montserrat" panose="00000500000000000000"/>
                    <a:ea typeface="Montserrat" panose="00000500000000000000"/>
                    <a:cs typeface="Montserrat" panose="00000500000000000000"/>
                    <a:sym typeface="Montserrat" panose="00000500000000000000"/>
                  </a:rPr>
                  <a:t>Chức năng chia sẻ trên các nền tảng mạng xã hội</a:t>
                </a:r>
                <a:endParaRPr sz="2000" b="1" i="0" u="none" strike="noStrike" cap="none" dirty="0">
                  <a:solidFill>
                    <a:schemeClr val="lt1"/>
                  </a:solidFill>
                  <a:latin typeface="Montserrat" panose="00000500000000000000"/>
                  <a:ea typeface="Montserrat" panose="00000500000000000000"/>
                  <a:cs typeface="Montserrat" panose="00000500000000000000"/>
                  <a:sym typeface="Montserrat" panose="00000500000000000000"/>
                </a:endParaRPr>
              </a:p>
            </p:txBody>
          </p:sp>
        </p:grpSp>
      </p:grpSp>
      <p:grpSp>
        <p:nvGrpSpPr>
          <p:cNvPr id="317" name="Google Shape;256;p56"/>
          <p:cNvGrpSpPr/>
          <p:nvPr/>
        </p:nvGrpSpPr>
        <p:grpSpPr>
          <a:xfrm>
            <a:off x="421640" y="2496185"/>
            <a:ext cx="8108315" cy="809625"/>
            <a:chOff x="4292600" y="1827906"/>
            <a:chExt cx="7873157" cy="809415"/>
          </a:xfrm>
        </p:grpSpPr>
        <p:cxnSp>
          <p:nvCxnSpPr>
            <p:cNvPr id="318" name="Google Shape;257;p56"/>
            <p:cNvCxnSpPr/>
            <p:nvPr/>
          </p:nvCxnSpPr>
          <p:spPr>
            <a:xfrm>
              <a:off x="4292600" y="2526631"/>
              <a:ext cx="7277100" cy="0"/>
            </a:xfrm>
            <a:prstGeom prst="straightConnector1">
              <a:avLst/>
            </a:prstGeom>
            <a:noFill/>
            <a:ln w="28575" cap="flat" cmpd="sng">
              <a:solidFill>
                <a:srgbClr val="FFC000"/>
              </a:solidFill>
              <a:prstDash val="dash"/>
              <a:miter lim="800000"/>
              <a:headEnd type="none" w="sm" len="sm"/>
              <a:tailEnd type="none" w="sm" len="sm"/>
            </a:ln>
          </p:spPr>
        </p:cxnSp>
        <p:grpSp>
          <p:nvGrpSpPr>
            <p:cNvPr id="319" name="Google Shape;258;p56"/>
            <p:cNvGrpSpPr/>
            <p:nvPr/>
          </p:nvGrpSpPr>
          <p:grpSpPr>
            <a:xfrm>
              <a:off x="5985309" y="2415941"/>
              <a:ext cx="221380" cy="221380"/>
              <a:chOff x="5985309" y="2040555"/>
              <a:chExt cx="221380" cy="221380"/>
            </a:xfrm>
          </p:grpSpPr>
          <p:sp>
            <p:nvSpPr>
              <p:cNvPr id="323" name="Google Shape;259;p56"/>
              <p:cNvSpPr/>
              <p:nvPr/>
            </p:nvSpPr>
            <p:spPr>
              <a:xfrm>
                <a:off x="5985309" y="2040555"/>
                <a:ext cx="221380" cy="221380"/>
              </a:xfrm>
              <a:prstGeom prst="ellipse">
                <a:avLst/>
              </a:prstGeom>
              <a:solidFill>
                <a:srgbClr val="75707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 panose="020B0604020202020204"/>
                  <a:buNone/>
                </a:pPr>
                <a:endParaRPr sz="2000" b="1" i="0" u="none" strike="noStrike" cap="none">
                  <a:solidFill>
                    <a:schemeClr val="lt1"/>
                  </a:solidFill>
                  <a:latin typeface="Montserrat" panose="00000500000000000000"/>
                  <a:ea typeface="Montserrat" panose="00000500000000000000"/>
                  <a:cs typeface="Montserrat" panose="00000500000000000000"/>
                  <a:sym typeface="Montserrat" panose="00000500000000000000"/>
                </a:endParaRPr>
              </a:p>
            </p:txBody>
          </p:sp>
          <p:sp>
            <p:nvSpPr>
              <p:cNvPr id="324" name="Google Shape;260;p56"/>
              <p:cNvSpPr/>
              <p:nvPr/>
            </p:nvSpPr>
            <p:spPr>
              <a:xfrm>
                <a:off x="6031617" y="2084121"/>
                <a:ext cx="128766" cy="135204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 panose="020B0604020202020204"/>
                  <a:buNone/>
                </a:pPr>
                <a:endParaRPr sz="2000" b="1" i="0" u="none" strike="noStrike" cap="none">
                  <a:solidFill>
                    <a:schemeClr val="lt1"/>
                  </a:solidFill>
                  <a:latin typeface="Montserrat" panose="00000500000000000000"/>
                  <a:ea typeface="Montserrat" panose="00000500000000000000"/>
                  <a:cs typeface="Montserrat" panose="00000500000000000000"/>
                  <a:sym typeface="Montserrat" panose="00000500000000000000"/>
                </a:endParaRPr>
              </a:p>
            </p:txBody>
          </p:sp>
        </p:grpSp>
        <p:grpSp>
          <p:nvGrpSpPr>
            <p:cNvPr id="320" name="Google Shape;261;p56"/>
            <p:cNvGrpSpPr/>
            <p:nvPr/>
          </p:nvGrpSpPr>
          <p:grpSpPr>
            <a:xfrm>
              <a:off x="4292600" y="1827906"/>
              <a:ext cx="7873157" cy="612000"/>
              <a:chOff x="4292600" y="1922624"/>
              <a:chExt cx="7873157" cy="520081"/>
            </a:xfrm>
          </p:grpSpPr>
          <p:sp>
            <p:nvSpPr>
              <p:cNvPr id="321" name="Google Shape;262;p56"/>
              <p:cNvSpPr/>
              <p:nvPr/>
            </p:nvSpPr>
            <p:spPr>
              <a:xfrm>
                <a:off x="4292601" y="1922624"/>
                <a:ext cx="7554688" cy="520081"/>
              </a:xfrm>
              <a:prstGeom prst="roundRect">
                <a:avLst>
                  <a:gd name="adj" fmla="val 16667"/>
                </a:avLst>
              </a:prstGeom>
              <a:solidFill>
                <a:srgbClr val="1E819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 panose="020B0604020202020204"/>
                  <a:buNone/>
                </a:pPr>
                <a:endParaRPr sz="2000" b="1" i="0" u="none" strike="noStrike" cap="none">
                  <a:solidFill>
                    <a:schemeClr val="lt1"/>
                  </a:solidFill>
                  <a:latin typeface="Montserrat" panose="00000500000000000000"/>
                  <a:ea typeface="Montserrat" panose="00000500000000000000"/>
                  <a:cs typeface="Montserrat" panose="00000500000000000000"/>
                  <a:sym typeface="Montserrat" panose="00000500000000000000"/>
                </a:endParaRPr>
              </a:p>
            </p:txBody>
          </p:sp>
          <p:sp>
            <p:nvSpPr>
              <p:cNvPr id="322" name="Google Shape;263;p56"/>
              <p:cNvSpPr txBox="1"/>
              <p:nvPr/>
            </p:nvSpPr>
            <p:spPr>
              <a:xfrm>
                <a:off x="4292600" y="1994934"/>
                <a:ext cx="7873157" cy="33771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 panose="020B0604020202020204"/>
                  <a:buNone/>
                </a:pPr>
                <a:r>
                  <a:rPr lang="en-US" sz="2000" b="1">
                    <a:solidFill>
                      <a:schemeClr val="lt1"/>
                    </a:solidFill>
                    <a:latin typeface="Montserrat" panose="00000500000000000000"/>
                    <a:ea typeface="Montserrat" panose="00000500000000000000"/>
                    <a:cs typeface="Montserrat" panose="00000500000000000000"/>
                    <a:sym typeface="Montserrat" panose="00000500000000000000"/>
                  </a:rPr>
                  <a:t>P</a:t>
                </a:r>
                <a:r>
                  <a:rPr lang="en-US" sz="2000" b="1" i="0" u="none" strike="noStrike" cap="none">
                    <a:solidFill>
                      <a:schemeClr val="lt1"/>
                    </a:solidFill>
                    <a:latin typeface="Montserrat" panose="00000500000000000000"/>
                    <a:ea typeface="Montserrat" panose="00000500000000000000"/>
                    <a:cs typeface="Montserrat" panose="00000500000000000000"/>
                    <a:sym typeface="Montserrat" panose="00000500000000000000"/>
                  </a:rPr>
                  <a:t>hân tích và thống kê về hành vi của người dùng</a:t>
                </a:r>
                <a:endParaRPr lang="en-US" sz="2000" b="1" i="0" u="none" strike="noStrike" cap="none" dirty="0">
                  <a:solidFill>
                    <a:schemeClr val="lt1"/>
                  </a:solidFill>
                  <a:latin typeface="Montserrat" panose="00000500000000000000"/>
                  <a:ea typeface="Montserrat" panose="00000500000000000000"/>
                  <a:cs typeface="Montserrat" panose="00000500000000000000"/>
                  <a:sym typeface="Montserrat" panose="00000500000000000000"/>
                </a:endParaRPr>
              </a:p>
            </p:txBody>
          </p:sp>
        </p:grpSp>
      </p:grpSp>
      <p:sp>
        <p:nvSpPr>
          <p:cNvPr id="345" name="AutoShape 18" descr="The Simplest Explanation of Backend API Integration Ever - Form.io"/>
          <p:cNvSpPr>
            <a:spLocks noChangeAspect="1" noChangeArrowheads="1"/>
          </p:cNvSpPr>
          <p:nvPr/>
        </p:nvSpPr>
        <p:spPr bwMode="auto">
          <a:xfrm>
            <a:off x="3650307" y="288770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grpSp>
        <p:nvGrpSpPr>
          <p:cNvPr id="2" name="Google Shape;246;p56"/>
          <p:cNvGrpSpPr/>
          <p:nvPr/>
        </p:nvGrpSpPr>
        <p:grpSpPr>
          <a:xfrm flipH="1">
            <a:off x="422275" y="4150995"/>
            <a:ext cx="7778750" cy="880745"/>
            <a:chOff x="5741104" y="1754935"/>
            <a:chExt cx="7554690" cy="880829"/>
          </a:xfrm>
        </p:grpSpPr>
        <p:cxnSp>
          <p:nvCxnSpPr>
            <p:cNvPr id="3" name="Google Shape;247;p56"/>
            <p:cNvCxnSpPr/>
            <p:nvPr/>
          </p:nvCxnSpPr>
          <p:spPr>
            <a:xfrm>
              <a:off x="6017061" y="2504419"/>
              <a:ext cx="7277100" cy="0"/>
            </a:xfrm>
            <a:prstGeom prst="straightConnector1">
              <a:avLst/>
            </a:prstGeom>
            <a:noFill/>
            <a:ln w="28575" cap="flat" cmpd="sng">
              <a:solidFill>
                <a:srgbClr val="FFC000"/>
              </a:solidFill>
              <a:prstDash val="dash"/>
              <a:miter lim="800000"/>
              <a:headEnd type="none" w="sm" len="sm"/>
              <a:tailEnd type="none" w="sm" len="sm"/>
            </a:ln>
          </p:spPr>
        </p:cxnSp>
        <p:grpSp>
          <p:nvGrpSpPr>
            <p:cNvPr id="4" name="Google Shape;248;p56"/>
            <p:cNvGrpSpPr/>
            <p:nvPr/>
          </p:nvGrpSpPr>
          <p:grpSpPr>
            <a:xfrm>
              <a:off x="6017061" y="2414384"/>
              <a:ext cx="221380" cy="221380"/>
              <a:chOff x="6017061" y="2038998"/>
              <a:chExt cx="221380" cy="221380"/>
            </a:xfrm>
          </p:grpSpPr>
          <p:sp>
            <p:nvSpPr>
              <p:cNvPr id="8" name="Google Shape;249;p56"/>
              <p:cNvSpPr/>
              <p:nvPr/>
            </p:nvSpPr>
            <p:spPr>
              <a:xfrm>
                <a:off x="6017061" y="2038998"/>
                <a:ext cx="221380" cy="221380"/>
              </a:xfrm>
              <a:prstGeom prst="ellipse">
                <a:avLst/>
              </a:prstGeom>
              <a:solidFill>
                <a:srgbClr val="75707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 panose="020B0604020202020204"/>
                  <a:buNone/>
                </a:pPr>
                <a:endParaRPr sz="2000" b="1" i="0" u="none" strike="noStrike" cap="none">
                  <a:solidFill>
                    <a:schemeClr val="lt1"/>
                  </a:solidFill>
                  <a:latin typeface="Montserrat" panose="00000500000000000000"/>
                  <a:ea typeface="Montserrat" panose="00000500000000000000"/>
                  <a:cs typeface="Montserrat" panose="00000500000000000000"/>
                  <a:sym typeface="Montserrat" panose="00000500000000000000"/>
                </a:endParaRPr>
              </a:p>
            </p:txBody>
          </p:sp>
          <p:sp>
            <p:nvSpPr>
              <p:cNvPr id="9" name="Google Shape;250;p56"/>
              <p:cNvSpPr/>
              <p:nvPr/>
            </p:nvSpPr>
            <p:spPr>
              <a:xfrm>
                <a:off x="6063367" y="2078877"/>
                <a:ext cx="128766" cy="135204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 panose="020B0604020202020204"/>
                  <a:buNone/>
                </a:pPr>
                <a:endParaRPr sz="2000" b="1" i="0" u="none" strike="noStrike" cap="none">
                  <a:solidFill>
                    <a:schemeClr val="lt1"/>
                  </a:solidFill>
                  <a:latin typeface="Montserrat" panose="00000500000000000000"/>
                  <a:ea typeface="Montserrat" panose="00000500000000000000"/>
                  <a:cs typeface="Montserrat" panose="00000500000000000000"/>
                  <a:sym typeface="Montserrat" panose="00000500000000000000"/>
                </a:endParaRPr>
              </a:p>
            </p:txBody>
          </p:sp>
        </p:grpSp>
        <p:grpSp>
          <p:nvGrpSpPr>
            <p:cNvPr id="5" name="Google Shape;251;p56"/>
            <p:cNvGrpSpPr/>
            <p:nvPr/>
          </p:nvGrpSpPr>
          <p:grpSpPr>
            <a:xfrm>
              <a:off x="5741104" y="1754935"/>
              <a:ext cx="7554690" cy="612000"/>
              <a:chOff x="5741104" y="1860613"/>
              <a:chExt cx="7554690" cy="520081"/>
            </a:xfrm>
          </p:grpSpPr>
          <p:sp>
            <p:nvSpPr>
              <p:cNvPr id="6" name="Google Shape;252;p56"/>
              <p:cNvSpPr/>
              <p:nvPr/>
            </p:nvSpPr>
            <p:spPr>
              <a:xfrm>
                <a:off x="5741104" y="1860613"/>
                <a:ext cx="7554689" cy="520081"/>
              </a:xfrm>
              <a:prstGeom prst="roundRect">
                <a:avLst>
                  <a:gd name="adj" fmla="val 16667"/>
                </a:avLst>
              </a:prstGeom>
              <a:solidFill>
                <a:srgbClr val="1E819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 panose="020B0604020202020204"/>
                  <a:buNone/>
                </a:pPr>
                <a:endParaRPr sz="2000" b="1" i="0" u="none" strike="noStrike" cap="none">
                  <a:solidFill>
                    <a:schemeClr val="lt1"/>
                  </a:solidFill>
                  <a:latin typeface="Montserrat" panose="00000500000000000000"/>
                  <a:ea typeface="Montserrat" panose="00000500000000000000"/>
                  <a:cs typeface="Montserrat" panose="00000500000000000000"/>
                  <a:sym typeface="Montserrat" panose="00000500000000000000"/>
                </a:endParaRPr>
              </a:p>
            </p:txBody>
          </p:sp>
          <p:sp>
            <p:nvSpPr>
              <p:cNvPr id="7" name="Google Shape;253;p56"/>
              <p:cNvSpPr txBox="1"/>
              <p:nvPr/>
            </p:nvSpPr>
            <p:spPr>
              <a:xfrm>
                <a:off x="5741108" y="1978897"/>
                <a:ext cx="7554686" cy="33783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 panose="020B0604020202020204"/>
                  <a:buNone/>
                </a:pPr>
                <a:r>
                  <a:rPr lang="en-US" sz="2000" b="1" i="0" u="none" strike="noStrike" cap="none">
                    <a:solidFill>
                      <a:schemeClr val="lt1"/>
                    </a:solidFill>
                    <a:latin typeface="Montserrat" panose="00000500000000000000"/>
                    <a:ea typeface="Montserrat" panose="00000500000000000000"/>
                    <a:cs typeface="Montserrat" panose="00000500000000000000"/>
                    <a:sym typeface="Montserrat" panose="00000500000000000000"/>
                  </a:rPr>
                  <a:t>Xây dựng hệ thống đa ngôn ngữ</a:t>
                </a:r>
                <a:endParaRPr sz="2000" b="1" i="0" u="none" strike="noStrike" cap="none" dirty="0">
                  <a:solidFill>
                    <a:schemeClr val="lt1"/>
                  </a:solidFill>
                  <a:latin typeface="Montserrat" panose="00000500000000000000"/>
                  <a:ea typeface="Montserrat" panose="00000500000000000000"/>
                  <a:cs typeface="Montserrat" panose="00000500000000000000"/>
                  <a:sym typeface="Montserrat" panose="00000500000000000000"/>
                </a:endParaRPr>
              </a:p>
            </p:txBody>
          </p:sp>
        </p:grpSp>
      </p:grpSp>
    </p:spTree>
  </p:cSld>
  <p:clrMapOvr>
    <a:masterClrMapping/>
  </p:clrMapOvr>
  <p:transition spd="slow">
    <p:pull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Google Shape;272;p34"/>
          <p:cNvPicPr preferRelativeResize="0"/>
          <p:nvPr/>
        </p:nvPicPr>
        <p:blipFill rotWithShape="1">
          <a:blip r:embed="rId1"/>
          <a:srcRect r="46167" b="58830"/>
          <a:stretch>
            <a:fillRect/>
          </a:stretch>
        </p:blipFill>
        <p:spPr>
          <a:xfrm rot="-9899997" flipH="1">
            <a:off x="3809697" y="-639041"/>
            <a:ext cx="5827977" cy="2888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34"/>
          <p:cNvPicPr preferRelativeResize="0"/>
          <p:nvPr/>
        </p:nvPicPr>
        <p:blipFill rotWithShape="1">
          <a:blip r:embed="rId1"/>
          <a:srcRect l="81081" b="47011"/>
          <a:stretch>
            <a:fillRect/>
          </a:stretch>
        </p:blipFill>
        <p:spPr>
          <a:xfrm rot="8338326" flipH="1">
            <a:off x="-624838" y="2268504"/>
            <a:ext cx="2048071" cy="371807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495;p48"/>
          <p:cNvSpPr txBox="1"/>
          <p:nvPr/>
        </p:nvSpPr>
        <p:spPr>
          <a:xfrm>
            <a:off x="546459" y="2151900"/>
            <a:ext cx="3731676" cy="8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hudu SemiBold"/>
              <a:buNone/>
              <a:defRPr sz="3200" b="0" i="0" u="none" strike="noStrike" cap="none">
                <a:solidFill>
                  <a:schemeClr val="dk1"/>
                </a:solidFill>
                <a:latin typeface="Phudu SemiBold"/>
                <a:ea typeface="Phudu SemiBold"/>
                <a:cs typeface="Phudu SemiBold"/>
                <a:sym typeface="Phudu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hudu SemiBold"/>
              <a:buNone/>
              <a:defRPr sz="2800" b="0" i="0" u="none" strike="noStrike" cap="none">
                <a:solidFill>
                  <a:schemeClr val="dk1"/>
                </a:solidFill>
                <a:latin typeface="Phudu SemiBold"/>
                <a:ea typeface="Phudu SemiBold"/>
                <a:cs typeface="Phudu SemiBold"/>
                <a:sym typeface="Phudu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hudu SemiBold"/>
              <a:buNone/>
              <a:defRPr sz="2800" b="0" i="0" u="none" strike="noStrike" cap="none">
                <a:solidFill>
                  <a:schemeClr val="dk1"/>
                </a:solidFill>
                <a:latin typeface="Phudu SemiBold"/>
                <a:ea typeface="Phudu SemiBold"/>
                <a:cs typeface="Phudu SemiBold"/>
                <a:sym typeface="Phudu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hudu SemiBold"/>
              <a:buNone/>
              <a:defRPr sz="2800" b="0" i="0" u="none" strike="noStrike" cap="none">
                <a:solidFill>
                  <a:schemeClr val="dk1"/>
                </a:solidFill>
                <a:latin typeface="Phudu SemiBold"/>
                <a:ea typeface="Phudu SemiBold"/>
                <a:cs typeface="Phudu SemiBold"/>
                <a:sym typeface="Phudu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hudu SemiBold"/>
              <a:buNone/>
              <a:defRPr sz="2800" b="0" i="0" u="none" strike="noStrike" cap="none">
                <a:solidFill>
                  <a:schemeClr val="dk1"/>
                </a:solidFill>
                <a:latin typeface="Phudu SemiBold"/>
                <a:ea typeface="Phudu SemiBold"/>
                <a:cs typeface="Phudu SemiBold"/>
                <a:sym typeface="Phudu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hudu SemiBold"/>
              <a:buNone/>
              <a:defRPr sz="2800" b="0" i="0" u="none" strike="noStrike" cap="none">
                <a:solidFill>
                  <a:schemeClr val="dk1"/>
                </a:solidFill>
                <a:latin typeface="Phudu SemiBold"/>
                <a:ea typeface="Phudu SemiBold"/>
                <a:cs typeface="Phudu SemiBold"/>
                <a:sym typeface="Phudu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hudu SemiBold"/>
              <a:buNone/>
              <a:defRPr sz="2800" b="0" i="0" u="none" strike="noStrike" cap="none">
                <a:solidFill>
                  <a:schemeClr val="dk1"/>
                </a:solidFill>
                <a:latin typeface="Phudu SemiBold"/>
                <a:ea typeface="Phudu SemiBold"/>
                <a:cs typeface="Phudu SemiBold"/>
                <a:sym typeface="Phudu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hudu SemiBold"/>
              <a:buNone/>
              <a:defRPr sz="2800" b="0" i="0" u="none" strike="noStrike" cap="none">
                <a:solidFill>
                  <a:schemeClr val="dk1"/>
                </a:solidFill>
                <a:latin typeface="Phudu SemiBold"/>
                <a:ea typeface="Phudu SemiBold"/>
                <a:cs typeface="Phudu SemiBold"/>
                <a:sym typeface="Phudu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hudu SemiBold"/>
              <a:buNone/>
              <a:defRPr sz="2800" b="0" i="0" u="none" strike="noStrike" cap="none">
                <a:solidFill>
                  <a:schemeClr val="dk1"/>
                </a:solidFill>
                <a:latin typeface="Phudu SemiBold"/>
                <a:ea typeface="Phudu SemiBold"/>
                <a:cs typeface="Phudu SemiBold"/>
                <a:sym typeface="Phudu SemiBold"/>
              </a:defRPr>
            </a:lvl9pPr>
          </a:lstStyle>
          <a:p>
            <a:pPr algn="ctr"/>
            <a:r>
              <a:rPr lang="en-US">
                <a:latin typeface="Montserrat ExtraBold" panose="00000900000000000000" pitchFamily="2" charset="0"/>
              </a:rPr>
              <a:t>THANK YOU FOR LISTENING !</a:t>
            </a:r>
            <a:endParaRPr lang="en-US">
              <a:latin typeface="Montserrat ExtraBold" panose="00000900000000000000" pitchFamily="2" charset="0"/>
            </a:endParaRPr>
          </a:p>
        </p:txBody>
      </p:sp>
      <p:grpSp>
        <p:nvGrpSpPr>
          <p:cNvPr id="8" name="Google Shape;852;p26"/>
          <p:cNvGrpSpPr/>
          <p:nvPr/>
        </p:nvGrpSpPr>
        <p:grpSpPr>
          <a:xfrm>
            <a:off x="4766345" y="591632"/>
            <a:ext cx="3971228" cy="4725889"/>
            <a:chOff x="5029600" y="439924"/>
            <a:chExt cx="4091940" cy="4869539"/>
          </a:xfr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grpSpPr>
        <p:grpSp>
          <p:nvGrpSpPr>
            <p:cNvPr id="9" name="Google Shape;853;p26"/>
            <p:cNvGrpSpPr/>
            <p:nvPr/>
          </p:nvGrpSpPr>
          <p:grpSpPr>
            <a:xfrm>
              <a:off x="5029600" y="439924"/>
              <a:ext cx="4091940" cy="4869539"/>
              <a:chOff x="5029600" y="439924"/>
              <a:chExt cx="4091940" cy="4869539"/>
            </a:xfrm>
            <a:grpFill/>
          </p:grpSpPr>
          <p:sp>
            <p:nvSpPr>
              <p:cNvPr id="11" name="Google Shape;854;p26"/>
              <p:cNvSpPr/>
              <p:nvPr/>
            </p:nvSpPr>
            <p:spPr>
              <a:xfrm>
                <a:off x="6211466" y="2908532"/>
                <a:ext cx="649116" cy="781048"/>
              </a:xfrm>
              <a:custGeom>
                <a:avLst/>
                <a:gdLst/>
                <a:ahLst/>
                <a:cxnLst/>
                <a:rect l="l" t="t" r="r" b="b"/>
                <a:pathLst>
                  <a:path w="10342" h="12444" extrusionOk="0">
                    <a:moveTo>
                      <a:pt x="4871" y="1"/>
                    </a:moveTo>
                    <a:cubicBezTo>
                      <a:pt x="4871" y="1"/>
                      <a:pt x="5838" y="868"/>
                      <a:pt x="5071" y="3437"/>
                    </a:cubicBezTo>
                    <a:cubicBezTo>
                      <a:pt x="4337" y="6005"/>
                      <a:pt x="0" y="9174"/>
                      <a:pt x="0" y="9174"/>
                    </a:cubicBezTo>
                    <a:cubicBezTo>
                      <a:pt x="3703" y="9841"/>
                      <a:pt x="3670" y="10542"/>
                      <a:pt x="4337" y="12443"/>
                    </a:cubicBezTo>
                    <a:lnTo>
                      <a:pt x="10341" y="10075"/>
                    </a:lnTo>
                    <a:cubicBezTo>
                      <a:pt x="9407" y="8540"/>
                      <a:pt x="8807" y="6872"/>
                      <a:pt x="8540" y="5104"/>
                    </a:cubicBezTo>
                    <a:cubicBezTo>
                      <a:pt x="8173" y="2403"/>
                      <a:pt x="4871" y="1"/>
                      <a:pt x="487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9pPr>
              </a:lstStyle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1" i="0" u="none" strike="noStrike" cap="none">
                  <a:solidFill>
                    <a:srgbClr val="000000"/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12" name="Google Shape;855;p26"/>
              <p:cNvSpPr/>
              <p:nvPr/>
            </p:nvSpPr>
            <p:spPr>
              <a:xfrm>
                <a:off x="5834625" y="2812188"/>
                <a:ext cx="833331" cy="683762"/>
              </a:xfrm>
              <a:custGeom>
                <a:avLst/>
                <a:gdLst/>
                <a:ahLst/>
                <a:cxnLst/>
                <a:rect l="l" t="t" r="r" b="b"/>
                <a:pathLst>
                  <a:path w="13277" h="10894" extrusionOk="0">
                    <a:moveTo>
                      <a:pt x="6233" y="1"/>
                    </a:moveTo>
                    <a:cubicBezTo>
                      <a:pt x="3574" y="1"/>
                      <a:pt x="1428" y="1539"/>
                      <a:pt x="801" y="4104"/>
                    </a:cubicBezTo>
                    <a:cubicBezTo>
                      <a:pt x="0" y="7240"/>
                      <a:pt x="1268" y="9775"/>
                      <a:pt x="4770" y="10676"/>
                    </a:cubicBezTo>
                    <a:cubicBezTo>
                      <a:pt x="5359" y="10823"/>
                      <a:pt x="5948" y="10893"/>
                      <a:pt x="6523" y="10893"/>
                    </a:cubicBezTo>
                    <a:cubicBezTo>
                      <a:pt x="9340" y="10893"/>
                      <a:pt x="11844" y="9210"/>
                      <a:pt x="12509" y="6606"/>
                    </a:cubicBezTo>
                    <a:cubicBezTo>
                      <a:pt x="13276" y="3470"/>
                      <a:pt x="11542" y="1135"/>
                      <a:pt x="8073" y="235"/>
                    </a:cubicBezTo>
                    <a:cubicBezTo>
                      <a:pt x="7441" y="77"/>
                      <a:pt x="6825" y="1"/>
                      <a:pt x="623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9pPr>
              </a:lstStyle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1" i="0" u="none" strike="noStrike" cap="none">
                  <a:solidFill>
                    <a:srgbClr val="000000"/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13" name="Google Shape;856;p26"/>
              <p:cNvSpPr/>
              <p:nvPr/>
            </p:nvSpPr>
            <p:spPr>
              <a:xfrm>
                <a:off x="5943459" y="2368377"/>
                <a:ext cx="584217" cy="1381897"/>
              </a:xfrm>
              <a:custGeom>
                <a:avLst/>
                <a:gdLst/>
                <a:ahLst/>
                <a:cxnLst/>
                <a:rect l="l" t="t" r="r" b="b"/>
                <a:pathLst>
                  <a:path w="9308" h="22017" extrusionOk="0">
                    <a:moveTo>
                      <a:pt x="4504" y="1"/>
                    </a:moveTo>
                    <a:lnTo>
                      <a:pt x="1" y="20982"/>
                    </a:lnTo>
                    <a:lnTo>
                      <a:pt x="4804" y="22016"/>
                    </a:lnTo>
                    <a:lnTo>
                      <a:pt x="9307" y="1035"/>
                    </a:lnTo>
                    <a:lnTo>
                      <a:pt x="4504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9pPr>
              </a:lstStyle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1" i="0" u="none" strike="noStrike" cap="none">
                  <a:solidFill>
                    <a:srgbClr val="000000"/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14" name="Google Shape;857;p26"/>
              <p:cNvSpPr/>
              <p:nvPr/>
            </p:nvSpPr>
            <p:spPr>
              <a:xfrm>
                <a:off x="5943459" y="2368377"/>
                <a:ext cx="584217" cy="1381897"/>
              </a:xfrm>
              <a:custGeom>
                <a:avLst/>
                <a:gdLst/>
                <a:ahLst/>
                <a:cxnLst/>
                <a:rect l="l" t="t" r="r" b="b"/>
                <a:pathLst>
                  <a:path w="9308" h="22017" extrusionOk="0">
                    <a:moveTo>
                      <a:pt x="1" y="20982"/>
                    </a:moveTo>
                    <a:lnTo>
                      <a:pt x="3070" y="21649"/>
                    </a:lnTo>
                    <a:lnTo>
                      <a:pt x="3071" y="21643"/>
                    </a:lnTo>
                    <a:lnTo>
                      <a:pt x="3071" y="21643"/>
                    </a:lnTo>
                    <a:lnTo>
                      <a:pt x="1" y="20982"/>
                    </a:lnTo>
                    <a:close/>
                    <a:moveTo>
                      <a:pt x="4504" y="1"/>
                    </a:moveTo>
                    <a:lnTo>
                      <a:pt x="3103" y="6572"/>
                    </a:lnTo>
                    <a:lnTo>
                      <a:pt x="6172" y="7272"/>
                    </a:lnTo>
                    <a:lnTo>
                      <a:pt x="3071" y="21643"/>
                    </a:lnTo>
                    <a:lnTo>
                      <a:pt x="3071" y="21643"/>
                    </a:lnTo>
                    <a:lnTo>
                      <a:pt x="4804" y="22016"/>
                    </a:lnTo>
                    <a:lnTo>
                      <a:pt x="9307" y="1035"/>
                    </a:lnTo>
                    <a:lnTo>
                      <a:pt x="4504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9pPr>
              </a:lstStyle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1" i="0" u="none" strike="noStrike" cap="none">
                  <a:solidFill>
                    <a:srgbClr val="000000"/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15" name="Google Shape;858;p26"/>
              <p:cNvSpPr/>
              <p:nvPr/>
            </p:nvSpPr>
            <p:spPr>
              <a:xfrm>
                <a:off x="5891113" y="3224679"/>
                <a:ext cx="376967" cy="253445"/>
              </a:xfrm>
              <a:custGeom>
                <a:avLst/>
                <a:gdLst/>
                <a:ahLst/>
                <a:cxnLst/>
                <a:rect l="l" t="t" r="r" b="b"/>
                <a:pathLst>
                  <a:path w="6006" h="4038" extrusionOk="0">
                    <a:moveTo>
                      <a:pt x="1902" y="1"/>
                    </a:moveTo>
                    <a:cubicBezTo>
                      <a:pt x="1168" y="1"/>
                      <a:pt x="1" y="1969"/>
                      <a:pt x="101" y="2603"/>
                    </a:cubicBezTo>
                    <a:cubicBezTo>
                      <a:pt x="232" y="3256"/>
                      <a:pt x="1067" y="4038"/>
                      <a:pt x="3077" y="4038"/>
                    </a:cubicBezTo>
                    <a:cubicBezTo>
                      <a:pt x="3118" y="4038"/>
                      <a:pt x="3160" y="4038"/>
                      <a:pt x="3203" y="4037"/>
                    </a:cubicBezTo>
                    <a:cubicBezTo>
                      <a:pt x="5338" y="3970"/>
                      <a:pt x="6005" y="3937"/>
                      <a:pt x="5972" y="3303"/>
                    </a:cubicBezTo>
                    <a:cubicBezTo>
                      <a:pt x="5905" y="2669"/>
                      <a:pt x="5338" y="2269"/>
                      <a:pt x="3737" y="1969"/>
                    </a:cubicBezTo>
                    <a:cubicBezTo>
                      <a:pt x="2136" y="1635"/>
                      <a:pt x="2202" y="1602"/>
                      <a:pt x="2369" y="968"/>
                    </a:cubicBezTo>
                    <a:cubicBezTo>
                      <a:pt x="2536" y="301"/>
                      <a:pt x="2636" y="34"/>
                      <a:pt x="1902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9pPr>
              </a:lstStyle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1" i="0" u="none" strike="noStrike" cap="none">
                  <a:solidFill>
                    <a:srgbClr val="000000"/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16" name="Google Shape;859;p26"/>
              <p:cNvSpPr/>
              <p:nvPr/>
            </p:nvSpPr>
            <p:spPr>
              <a:xfrm>
                <a:off x="5815795" y="3080194"/>
                <a:ext cx="435526" cy="285330"/>
              </a:xfrm>
              <a:custGeom>
                <a:avLst/>
                <a:gdLst/>
                <a:ahLst/>
                <a:cxnLst/>
                <a:rect l="l" t="t" r="r" b="b"/>
                <a:pathLst>
                  <a:path w="6939" h="4546" extrusionOk="0">
                    <a:moveTo>
                      <a:pt x="2083" y="1"/>
                    </a:moveTo>
                    <a:cubicBezTo>
                      <a:pt x="1249" y="1"/>
                      <a:pt x="1" y="2275"/>
                      <a:pt x="133" y="3003"/>
                    </a:cubicBezTo>
                    <a:cubicBezTo>
                      <a:pt x="291" y="3730"/>
                      <a:pt x="1226" y="4546"/>
                      <a:pt x="3363" y="4546"/>
                    </a:cubicBezTo>
                    <a:cubicBezTo>
                      <a:pt x="3484" y="4546"/>
                      <a:pt x="3608" y="4543"/>
                      <a:pt x="3736" y="4538"/>
                    </a:cubicBezTo>
                    <a:cubicBezTo>
                      <a:pt x="6138" y="4404"/>
                      <a:pt x="6938" y="4338"/>
                      <a:pt x="6838" y="3637"/>
                    </a:cubicBezTo>
                    <a:cubicBezTo>
                      <a:pt x="6771" y="2903"/>
                      <a:pt x="6104" y="2470"/>
                      <a:pt x="4270" y="2136"/>
                    </a:cubicBezTo>
                    <a:cubicBezTo>
                      <a:pt x="2435" y="1836"/>
                      <a:pt x="2502" y="1802"/>
                      <a:pt x="2668" y="1035"/>
                    </a:cubicBezTo>
                    <a:cubicBezTo>
                      <a:pt x="2835" y="301"/>
                      <a:pt x="2935" y="1"/>
                      <a:pt x="2101" y="1"/>
                    </a:cubicBezTo>
                    <a:cubicBezTo>
                      <a:pt x="2095" y="1"/>
                      <a:pt x="2089" y="1"/>
                      <a:pt x="208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9pPr>
              </a:lstStyle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1" i="0" u="none" strike="noStrike" cap="none">
                  <a:solidFill>
                    <a:srgbClr val="000000"/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17" name="Google Shape;860;p26"/>
              <p:cNvSpPr/>
              <p:nvPr/>
            </p:nvSpPr>
            <p:spPr>
              <a:xfrm>
                <a:off x="5845232" y="2948137"/>
                <a:ext cx="420714" cy="296690"/>
              </a:xfrm>
              <a:custGeom>
                <a:avLst/>
                <a:gdLst/>
                <a:ahLst/>
                <a:cxnLst/>
                <a:rect l="l" t="t" r="r" b="b"/>
                <a:pathLst>
                  <a:path w="6703" h="4727" extrusionOk="0">
                    <a:moveTo>
                      <a:pt x="2308" y="0"/>
                    </a:moveTo>
                    <a:cubicBezTo>
                      <a:pt x="1463" y="0"/>
                      <a:pt x="0" y="2056"/>
                      <a:pt x="98" y="2806"/>
                    </a:cubicBezTo>
                    <a:cubicBezTo>
                      <a:pt x="198" y="3573"/>
                      <a:pt x="1132" y="4540"/>
                      <a:pt x="3500" y="4674"/>
                    </a:cubicBezTo>
                    <a:cubicBezTo>
                      <a:pt x="4208" y="4703"/>
                      <a:pt x="4776" y="4727"/>
                      <a:pt x="5226" y="4727"/>
                    </a:cubicBezTo>
                    <a:cubicBezTo>
                      <a:pt x="6304" y="4727"/>
                      <a:pt x="6703" y="4591"/>
                      <a:pt x="6703" y="4073"/>
                    </a:cubicBezTo>
                    <a:cubicBezTo>
                      <a:pt x="6703" y="3373"/>
                      <a:pt x="6069" y="2872"/>
                      <a:pt x="4301" y="2372"/>
                    </a:cubicBezTo>
                    <a:cubicBezTo>
                      <a:pt x="2500" y="1872"/>
                      <a:pt x="2566" y="1838"/>
                      <a:pt x="2800" y="1104"/>
                    </a:cubicBezTo>
                    <a:cubicBezTo>
                      <a:pt x="3033" y="370"/>
                      <a:pt x="3167" y="104"/>
                      <a:pt x="2366" y="4"/>
                    </a:cubicBezTo>
                    <a:cubicBezTo>
                      <a:pt x="2347" y="1"/>
                      <a:pt x="2328" y="0"/>
                      <a:pt x="230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9pPr>
              </a:lstStyle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1" i="0" u="none" strike="noStrike" cap="none">
                  <a:solidFill>
                    <a:srgbClr val="000000"/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18" name="Google Shape;861;p26"/>
              <p:cNvSpPr/>
              <p:nvPr/>
            </p:nvSpPr>
            <p:spPr>
              <a:xfrm>
                <a:off x="6159120" y="2864534"/>
                <a:ext cx="573735" cy="578819"/>
              </a:xfrm>
              <a:custGeom>
                <a:avLst/>
                <a:gdLst/>
                <a:ahLst/>
                <a:cxnLst/>
                <a:rect l="l" t="t" r="r" b="b"/>
                <a:pathLst>
                  <a:path w="9141" h="9222" extrusionOk="0">
                    <a:moveTo>
                      <a:pt x="4180" y="0"/>
                    </a:moveTo>
                    <a:cubicBezTo>
                      <a:pt x="3173" y="0"/>
                      <a:pt x="2426" y="580"/>
                      <a:pt x="1368" y="668"/>
                    </a:cubicBezTo>
                    <a:cubicBezTo>
                      <a:pt x="167" y="768"/>
                      <a:pt x="0" y="1769"/>
                      <a:pt x="1235" y="2270"/>
                    </a:cubicBezTo>
                    <a:cubicBezTo>
                      <a:pt x="1492" y="2383"/>
                      <a:pt x="1784" y="2420"/>
                      <a:pt x="2088" y="2420"/>
                    </a:cubicBezTo>
                    <a:cubicBezTo>
                      <a:pt x="2661" y="2420"/>
                      <a:pt x="3276" y="2287"/>
                      <a:pt x="3773" y="2287"/>
                    </a:cubicBezTo>
                    <a:cubicBezTo>
                      <a:pt x="3865" y="2287"/>
                      <a:pt x="3953" y="2292"/>
                      <a:pt x="4037" y="2303"/>
                    </a:cubicBezTo>
                    <a:cubicBezTo>
                      <a:pt x="4437" y="2370"/>
                      <a:pt x="4670" y="2803"/>
                      <a:pt x="4804" y="2970"/>
                    </a:cubicBezTo>
                    <a:cubicBezTo>
                      <a:pt x="5171" y="3504"/>
                      <a:pt x="4137" y="3537"/>
                      <a:pt x="3770" y="4905"/>
                    </a:cubicBezTo>
                    <a:cubicBezTo>
                      <a:pt x="3436" y="6106"/>
                      <a:pt x="3603" y="7340"/>
                      <a:pt x="4203" y="8407"/>
                    </a:cubicBezTo>
                    <a:cubicBezTo>
                      <a:pt x="4502" y="8945"/>
                      <a:pt x="5420" y="9221"/>
                      <a:pt x="6225" y="9221"/>
                    </a:cubicBezTo>
                    <a:cubicBezTo>
                      <a:pt x="6767" y="9221"/>
                      <a:pt x="7258" y="9096"/>
                      <a:pt x="7472" y="8841"/>
                    </a:cubicBezTo>
                    <a:cubicBezTo>
                      <a:pt x="8040" y="8174"/>
                      <a:pt x="8840" y="5438"/>
                      <a:pt x="8840" y="5438"/>
                    </a:cubicBezTo>
                    <a:cubicBezTo>
                      <a:pt x="8873" y="4304"/>
                      <a:pt x="9140" y="2937"/>
                      <a:pt x="7573" y="1469"/>
                    </a:cubicBezTo>
                    <a:cubicBezTo>
                      <a:pt x="6005" y="35"/>
                      <a:pt x="5871" y="235"/>
                      <a:pt x="4604" y="35"/>
                    </a:cubicBezTo>
                    <a:cubicBezTo>
                      <a:pt x="4457" y="11"/>
                      <a:pt x="4316" y="0"/>
                      <a:pt x="418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9pPr>
              </a:lstStyle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1" i="0" u="none" strike="noStrike" cap="none">
                  <a:solidFill>
                    <a:srgbClr val="000000"/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19" name="Google Shape;862;p26"/>
              <p:cNvSpPr/>
              <p:nvPr/>
            </p:nvSpPr>
            <p:spPr>
              <a:xfrm>
                <a:off x="5895318" y="2798003"/>
                <a:ext cx="404144" cy="336169"/>
              </a:xfrm>
              <a:custGeom>
                <a:avLst/>
                <a:gdLst/>
                <a:ahLst/>
                <a:cxnLst/>
                <a:rect l="l" t="t" r="r" b="b"/>
                <a:pathLst>
                  <a:path w="6439" h="5356" extrusionOk="0">
                    <a:moveTo>
                      <a:pt x="2658" y="0"/>
                    </a:moveTo>
                    <a:cubicBezTo>
                      <a:pt x="1785" y="0"/>
                      <a:pt x="129" y="1614"/>
                      <a:pt x="67" y="2329"/>
                    </a:cubicBezTo>
                    <a:cubicBezTo>
                      <a:pt x="0" y="3096"/>
                      <a:pt x="701" y="4230"/>
                      <a:pt x="3036" y="4831"/>
                    </a:cubicBezTo>
                    <a:cubicBezTo>
                      <a:pt x="4307" y="5157"/>
                      <a:pt x="5113" y="5356"/>
                      <a:pt x="5606" y="5356"/>
                    </a:cubicBezTo>
                    <a:cubicBezTo>
                      <a:pt x="6018" y="5356"/>
                      <a:pt x="6211" y="5217"/>
                      <a:pt x="6272" y="4897"/>
                    </a:cubicBezTo>
                    <a:cubicBezTo>
                      <a:pt x="6438" y="4197"/>
                      <a:pt x="5938" y="3563"/>
                      <a:pt x="4237" y="2729"/>
                    </a:cubicBezTo>
                    <a:cubicBezTo>
                      <a:pt x="2569" y="1895"/>
                      <a:pt x="2669" y="1895"/>
                      <a:pt x="3036" y="1195"/>
                    </a:cubicBezTo>
                    <a:cubicBezTo>
                      <a:pt x="3436" y="494"/>
                      <a:pt x="3636" y="261"/>
                      <a:pt x="2836" y="27"/>
                    </a:cubicBezTo>
                    <a:cubicBezTo>
                      <a:pt x="2781" y="9"/>
                      <a:pt x="2722" y="0"/>
                      <a:pt x="265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9pPr>
              </a:lstStyle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1" i="0" u="none" strike="noStrike" cap="none">
                  <a:solidFill>
                    <a:srgbClr val="000000"/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20" name="Google Shape;863;p26"/>
              <p:cNvSpPr/>
              <p:nvPr/>
            </p:nvSpPr>
            <p:spPr>
              <a:xfrm>
                <a:off x="5029600" y="651065"/>
                <a:ext cx="788328" cy="1311224"/>
              </a:xfrm>
              <a:custGeom>
                <a:avLst/>
                <a:gdLst/>
                <a:ahLst/>
                <a:cxnLst/>
                <a:rect l="l" t="t" r="r" b="b"/>
                <a:pathLst>
                  <a:path w="12560" h="20891" extrusionOk="0">
                    <a:moveTo>
                      <a:pt x="6509" y="2923"/>
                    </a:moveTo>
                    <a:cubicBezTo>
                      <a:pt x="8259" y="2923"/>
                      <a:pt x="10098" y="4479"/>
                      <a:pt x="10458" y="6313"/>
                    </a:cubicBezTo>
                    <a:lnTo>
                      <a:pt x="9090" y="15887"/>
                    </a:lnTo>
                    <a:cubicBezTo>
                      <a:pt x="7322" y="11750"/>
                      <a:pt x="2519" y="10917"/>
                      <a:pt x="3353" y="6213"/>
                    </a:cubicBezTo>
                    <a:cubicBezTo>
                      <a:pt x="3887" y="3830"/>
                      <a:pt x="5172" y="2923"/>
                      <a:pt x="6509" y="2923"/>
                    </a:cubicBezTo>
                    <a:close/>
                    <a:moveTo>
                      <a:pt x="6211" y="1"/>
                    </a:moveTo>
                    <a:cubicBezTo>
                      <a:pt x="4058" y="1"/>
                      <a:pt x="1986" y="1465"/>
                      <a:pt x="1118" y="5312"/>
                    </a:cubicBezTo>
                    <a:cubicBezTo>
                      <a:pt x="0" y="11599"/>
                      <a:pt x="5248" y="13603"/>
                      <a:pt x="8648" y="18008"/>
                    </a:cubicBezTo>
                    <a:lnTo>
                      <a:pt x="8648" y="18008"/>
                    </a:lnTo>
                    <a:lnTo>
                      <a:pt x="10358" y="20890"/>
                    </a:lnTo>
                    <a:lnTo>
                      <a:pt x="12559" y="5446"/>
                    </a:lnTo>
                    <a:cubicBezTo>
                      <a:pt x="11974" y="2499"/>
                      <a:pt x="9023" y="1"/>
                      <a:pt x="621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9pPr>
              </a:lstStyle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1" i="0" u="none" strike="noStrike" cap="none">
                  <a:solidFill>
                    <a:srgbClr val="000000"/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21" name="Google Shape;864;p26"/>
              <p:cNvSpPr/>
              <p:nvPr/>
            </p:nvSpPr>
            <p:spPr>
              <a:xfrm>
                <a:off x="5518477" y="666254"/>
                <a:ext cx="301523" cy="1296034"/>
              </a:xfrm>
              <a:custGeom>
                <a:avLst/>
                <a:gdLst/>
                <a:ahLst/>
                <a:cxnLst/>
                <a:rect l="l" t="t" r="r" b="b"/>
                <a:pathLst>
                  <a:path w="4804" h="20649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701" y="1001"/>
                      <a:pt x="2902" y="2635"/>
                      <a:pt x="3336" y="4537"/>
                    </a:cubicBezTo>
                    <a:lnTo>
                      <a:pt x="1334" y="18580"/>
                    </a:lnTo>
                    <a:lnTo>
                      <a:pt x="2602" y="20648"/>
                    </a:lnTo>
                    <a:lnTo>
                      <a:pt x="4804" y="5204"/>
                    </a:lnTo>
                    <a:cubicBezTo>
                      <a:pt x="4203" y="2735"/>
                      <a:pt x="2402" y="767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9pPr>
              </a:lstStyle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1" i="0" u="none" strike="noStrike" cap="none">
                  <a:solidFill>
                    <a:srgbClr val="000000"/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22" name="Google Shape;865;p26"/>
              <p:cNvSpPr/>
              <p:nvPr/>
            </p:nvSpPr>
            <p:spPr>
              <a:xfrm>
                <a:off x="5097637" y="793667"/>
                <a:ext cx="425045" cy="814752"/>
              </a:xfrm>
              <a:custGeom>
                <a:avLst/>
                <a:gdLst/>
                <a:ahLst/>
                <a:cxnLst/>
                <a:rect l="l" t="t" r="r" b="b"/>
                <a:pathLst>
                  <a:path w="6772" h="12981" extrusionOk="0">
                    <a:moveTo>
                      <a:pt x="4000" y="1"/>
                    </a:moveTo>
                    <a:cubicBezTo>
                      <a:pt x="2661" y="1"/>
                      <a:pt x="1373" y="918"/>
                      <a:pt x="834" y="3307"/>
                    </a:cubicBezTo>
                    <a:cubicBezTo>
                      <a:pt x="0" y="7977"/>
                      <a:pt x="4804" y="8845"/>
                      <a:pt x="6572" y="12981"/>
                    </a:cubicBezTo>
                    <a:lnTo>
                      <a:pt x="6772" y="11613"/>
                    </a:lnTo>
                    <a:cubicBezTo>
                      <a:pt x="4670" y="9045"/>
                      <a:pt x="1602" y="7744"/>
                      <a:pt x="2269" y="3941"/>
                    </a:cubicBezTo>
                    <a:cubicBezTo>
                      <a:pt x="2810" y="1549"/>
                      <a:pt x="4105" y="664"/>
                      <a:pt x="5447" y="664"/>
                    </a:cubicBezTo>
                    <a:cubicBezTo>
                      <a:pt x="5677" y="664"/>
                      <a:pt x="5909" y="690"/>
                      <a:pt x="6138" y="739"/>
                    </a:cubicBezTo>
                    <a:cubicBezTo>
                      <a:pt x="5488" y="278"/>
                      <a:pt x="4736" y="1"/>
                      <a:pt x="400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9pPr>
              </a:lstStyle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1" i="0" u="none" strike="noStrike" cap="none">
                  <a:solidFill>
                    <a:srgbClr val="000000"/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23" name="Google Shape;866;p26"/>
              <p:cNvSpPr/>
              <p:nvPr/>
            </p:nvSpPr>
            <p:spPr>
              <a:xfrm>
                <a:off x="7205978" y="1172077"/>
                <a:ext cx="996206" cy="1118912"/>
              </a:xfrm>
              <a:custGeom>
                <a:avLst/>
                <a:gdLst/>
                <a:ahLst/>
                <a:cxnLst/>
                <a:rect l="l" t="t" r="r" b="b"/>
                <a:pathLst>
                  <a:path w="15872" h="17827" extrusionOk="0">
                    <a:moveTo>
                      <a:pt x="9458" y="2732"/>
                    </a:moveTo>
                    <a:cubicBezTo>
                      <a:pt x="11366" y="2732"/>
                      <a:pt x="13076" y="4062"/>
                      <a:pt x="12409" y="7319"/>
                    </a:cubicBezTo>
                    <a:cubicBezTo>
                      <a:pt x="11241" y="11922"/>
                      <a:pt x="6505" y="10755"/>
                      <a:pt x="3202" y="13790"/>
                    </a:cubicBezTo>
                    <a:lnTo>
                      <a:pt x="5904" y="4484"/>
                    </a:lnTo>
                    <a:cubicBezTo>
                      <a:pt x="6687" y="3384"/>
                      <a:pt x="8121" y="2732"/>
                      <a:pt x="9458" y="2732"/>
                    </a:cubicBezTo>
                    <a:close/>
                    <a:moveTo>
                      <a:pt x="10018" y="0"/>
                    </a:moveTo>
                    <a:cubicBezTo>
                      <a:pt x="7867" y="0"/>
                      <a:pt x="5564" y="1047"/>
                      <a:pt x="4303" y="2816"/>
                    </a:cubicBezTo>
                    <a:lnTo>
                      <a:pt x="0" y="17826"/>
                    </a:lnTo>
                    <a:cubicBezTo>
                      <a:pt x="5304" y="12923"/>
                      <a:pt x="12909" y="14824"/>
                      <a:pt x="14811" y="7419"/>
                    </a:cubicBezTo>
                    <a:cubicBezTo>
                      <a:pt x="15872" y="2153"/>
                      <a:pt x="13101" y="0"/>
                      <a:pt x="1001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9pPr>
              </a:lstStyle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1" i="0" u="none" strike="noStrike" cap="none">
                  <a:solidFill>
                    <a:srgbClr val="000000"/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24" name="Google Shape;867;p26"/>
              <p:cNvSpPr/>
              <p:nvPr/>
            </p:nvSpPr>
            <p:spPr>
              <a:xfrm>
                <a:off x="7205978" y="1175027"/>
                <a:ext cx="992440" cy="1115962"/>
              </a:xfrm>
              <a:custGeom>
                <a:avLst/>
                <a:gdLst/>
                <a:ahLst/>
                <a:cxnLst/>
                <a:rect l="l" t="t" r="r" b="b"/>
                <a:pathLst>
                  <a:path w="15812" h="17780" extrusionOk="0">
                    <a:moveTo>
                      <a:pt x="10608" y="0"/>
                    </a:moveTo>
                    <a:cubicBezTo>
                      <a:pt x="12542" y="901"/>
                      <a:pt x="13777" y="3069"/>
                      <a:pt x="13009" y="6905"/>
                    </a:cubicBezTo>
                    <a:cubicBezTo>
                      <a:pt x="11408" y="13243"/>
                      <a:pt x="5604" y="12776"/>
                      <a:pt x="634" y="15544"/>
                    </a:cubicBezTo>
                    <a:lnTo>
                      <a:pt x="0" y="17779"/>
                    </a:lnTo>
                    <a:cubicBezTo>
                      <a:pt x="5304" y="12876"/>
                      <a:pt x="12909" y="14777"/>
                      <a:pt x="14811" y="7372"/>
                    </a:cubicBezTo>
                    <a:cubicBezTo>
                      <a:pt x="15811" y="2435"/>
                      <a:pt x="13443" y="234"/>
                      <a:pt x="1060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9pPr>
              </a:lstStyle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1" i="0" u="none" strike="noStrike" cap="none">
                  <a:solidFill>
                    <a:srgbClr val="000000"/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25" name="Google Shape;868;p26"/>
              <p:cNvSpPr/>
              <p:nvPr/>
            </p:nvSpPr>
            <p:spPr>
              <a:xfrm>
                <a:off x="7293912" y="1313863"/>
                <a:ext cx="502497" cy="694495"/>
              </a:xfrm>
              <a:custGeom>
                <a:avLst/>
                <a:gdLst/>
                <a:ahLst/>
                <a:cxnLst/>
                <a:rect l="l" t="t" r="r" b="b"/>
                <a:pathLst>
                  <a:path w="8006" h="11065" extrusionOk="0">
                    <a:moveTo>
                      <a:pt x="6256" y="0"/>
                    </a:moveTo>
                    <a:cubicBezTo>
                      <a:pt x="4917" y="0"/>
                      <a:pt x="3472" y="648"/>
                      <a:pt x="2702" y="1758"/>
                    </a:cubicBezTo>
                    <a:lnTo>
                      <a:pt x="0" y="11064"/>
                    </a:lnTo>
                    <a:cubicBezTo>
                      <a:pt x="701" y="10430"/>
                      <a:pt x="1501" y="9930"/>
                      <a:pt x="2368" y="9563"/>
                    </a:cubicBezTo>
                    <a:lnTo>
                      <a:pt x="4503" y="2225"/>
                    </a:lnTo>
                    <a:cubicBezTo>
                      <a:pt x="5337" y="1124"/>
                      <a:pt x="6638" y="490"/>
                      <a:pt x="8006" y="457"/>
                    </a:cubicBezTo>
                    <a:cubicBezTo>
                      <a:pt x="7502" y="146"/>
                      <a:pt x="6891" y="0"/>
                      <a:pt x="625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9pPr>
              </a:lstStyle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1" i="0" u="none" strike="noStrike" cap="none">
                  <a:solidFill>
                    <a:srgbClr val="000000"/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26" name="Google Shape;869;p26"/>
              <p:cNvSpPr/>
              <p:nvPr/>
            </p:nvSpPr>
            <p:spPr>
              <a:xfrm>
                <a:off x="5482889" y="530117"/>
                <a:ext cx="2342829" cy="1976784"/>
              </a:xfrm>
              <a:custGeom>
                <a:avLst/>
                <a:gdLst/>
                <a:ahLst/>
                <a:cxnLst/>
                <a:rect l="l" t="t" r="r" b="b"/>
                <a:pathLst>
                  <a:path w="37327" h="31495" extrusionOk="0">
                    <a:moveTo>
                      <a:pt x="2368" y="1"/>
                    </a:moveTo>
                    <a:lnTo>
                      <a:pt x="2368" y="1"/>
                    </a:lnTo>
                    <a:cubicBezTo>
                      <a:pt x="2835" y="3937"/>
                      <a:pt x="2635" y="7907"/>
                      <a:pt x="1835" y="11743"/>
                    </a:cubicBezTo>
                    <a:cubicBezTo>
                      <a:pt x="0" y="20349"/>
                      <a:pt x="4337" y="28988"/>
                      <a:pt x="14010" y="31090"/>
                    </a:cubicBezTo>
                    <a:cubicBezTo>
                      <a:pt x="15289" y="31364"/>
                      <a:pt x="16530" y="31495"/>
                      <a:pt x="17725" y="31495"/>
                    </a:cubicBezTo>
                    <a:cubicBezTo>
                      <a:pt x="25541" y="31495"/>
                      <a:pt x="31399" y="25912"/>
                      <a:pt x="32990" y="18448"/>
                    </a:cubicBezTo>
                    <a:cubicBezTo>
                      <a:pt x="33758" y="14545"/>
                      <a:pt x="35225" y="10842"/>
                      <a:pt x="37327" y="7506"/>
                    </a:cubicBezTo>
                    <a:lnTo>
                      <a:pt x="2368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9pPr>
              </a:lstStyle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1" i="0" u="none" strike="noStrike" cap="none">
                  <a:solidFill>
                    <a:srgbClr val="000000"/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27" name="Google Shape;870;p26"/>
              <p:cNvSpPr/>
              <p:nvPr/>
            </p:nvSpPr>
            <p:spPr>
              <a:xfrm>
                <a:off x="5623169" y="942608"/>
                <a:ext cx="2202549" cy="1564292"/>
              </a:xfrm>
              <a:custGeom>
                <a:avLst/>
                <a:gdLst/>
                <a:ahLst/>
                <a:cxnLst/>
                <a:rect l="l" t="t" r="r" b="b"/>
                <a:pathLst>
                  <a:path w="35092" h="24923" extrusionOk="0">
                    <a:moveTo>
                      <a:pt x="30789" y="0"/>
                    </a:moveTo>
                    <a:cubicBezTo>
                      <a:pt x="29721" y="2335"/>
                      <a:pt x="28921" y="4804"/>
                      <a:pt x="28387" y="7339"/>
                    </a:cubicBezTo>
                    <a:cubicBezTo>
                      <a:pt x="26796" y="14804"/>
                      <a:pt x="20938" y="20386"/>
                      <a:pt x="13122" y="20386"/>
                    </a:cubicBezTo>
                    <a:cubicBezTo>
                      <a:pt x="11926" y="20386"/>
                      <a:pt x="10685" y="20256"/>
                      <a:pt x="9407" y="19981"/>
                    </a:cubicBezTo>
                    <a:cubicBezTo>
                      <a:pt x="5270" y="19114"/>
                      <a:pt x="2135" y="17013"/>
                      <a:pt x="0" y="14277"/>
                    </a:cubicBezTo>
                    <a:lnTo>
                      <a:pt x="0" y="14277"/>
                    </a:lnTo>
                    <a:cubicBezTo>
                      <a:pt x="1635" y="19214"/>
                      <a:pt x="5604" y="23184"/>
                      <a:pt x="11775" y="24518"/>
                    </a:cubicBezTo>
                    <a:cubicBezTo>
                      <a:pt x="13054" y="24792"/>
                      <a:pt x="14295" y="24923"/>
                      <a:pt x="15490" y="24923"/>
                    </a:cubicBezTo>
                    <a:cubicBezTo>
                      <a:pt x="23306" y="24923"/>
                      <a:pt x="29164" y="19340"/>
                      <a:pt x="30755" y="11876"/>
                    </a:cubicBezTo>
                    <a:cubicBezTo>
                      <a:pt x="31523" y="7973"/>
                      <a:pt x="32990" y="4270"/>
                      <a:pt x="35092" y="934"/>
                    </a:cubicBezTo>
                    <a:lnTo>
                      <a:pt x="30789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9pPr>
              </a:lstStyle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1" i="0" u="none" strike="noStrike" cap="none">
                  <a:solidFill>
                    <a:srgbClr val="000000"/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28" name="Google Shape;871;p26"/>
              <p:cNvSpPr/>
              <p:nvPr/>
            </p:nvSpPr>
            <p:spPr>
              <a:xfrm>
                <a:off x="5474479" y="439924"/>
                <a:ext cx="2487314" cy="708115"/>
              </a:xfrm>
              <a:custGeom>
                <a:avLst/>
                <a:gdLst/>
                <a:ahLst/>
                <a:cxnLst/>
                <a:rect l="l" t="t" r="r" b="b"/>
                <a:pathLst>
                  <a:path w="39629" h="11282" extrusionOk="0">
                    <a:moveTo>
                      <a:pt x="1998" y="0"/>
                    </a:moveTo>
                    <a:cubicBezTo>
                      <a:pt x="1139" y="0"/>
                      <a:pt x="376" y="591"/>
                      <a:pt x="201" y="1438"/>
                    </a:cubicBezTo>
                    <a:cubicBezTo>
                      <a:pt x="1" y="2405"/>
                      <a:pt x="601" y="3373"/>
                      <a:pt x="1602" y="3573"/>
                    </a:cubicBezTo>
                    <a:lnTo>
                      <a:pt x="37261" y="11245"/>
                    </a:lnTo>
                    <a:cubicBezTo>
                      <a:pt x="37381" y="11270"/>
                      <a:pt x="37502" y="11282"/>
                      <a:pt x="37621" y="11282"/>
                    </a:cubicBezTo>
                    <a:cubicBezTo>
                      <a:pt x="38457" y="11282"/>
                      <a:pt x="39220" y="10691"/>
                      <a:pt x="39395" y="9844"/>
                    </a:cubicBezTo>
                    <a:cubicBezTo>
                      <a:pt x="39629" y="8877"/>
                      <a:pt x="38995" y="7909"/>
                      <a:pt x="38028" y="7709"/>
                    </a:cubicBezTo>
                    <a:lnTo>
                      <a:pt x="2369" y="37"/>
                    </a:lnTo>
                    <a:cubicBezTo>
                      <a:pt x="2244" y="12"/>
                      <a:pt x="2120" y="0"/>
                      <a:pt x="199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9pPr>
              </a:lstStyle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1" i="0" u="none" strike="noStrike" cap="none">
                  <a:solidFill>
                    <a:srgbClr val="000000"/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29" name="Google Shape;872;p26"/>
              <p:cNvSpPr/>
              <p:nvPr/>
            </p:nvSpPr>
            <p:spPr>
              <a:xfrm>
                <a:off x="5484961" y="561563"/>
                <a:ext cx="2474761" cy="586476"/>
              </a:xfrm>
              <a:custGeom>
                <a:avLst/>
                <a:gdLst/>
                <a:ahLst/>
                <a:cxnLst/>
                <a:rect l="l" t="t" r="r" b="b"/>
                <a:pathLst>
                  <a:path w="39429" h="9344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34" y="801"/>
                      <a:pt x="634" y="1468"/>
                      <a:pt x="1401" y="1635"/>
                    </a:cubicBezTo>
                    <a:lnTo>
                      <a:pt x="37094" y="9307"/>
                    </a:lnTo>
                    <a:cubicBezTo>
                      <a:pt x="37214" y="9332"/>
                      <a:pt x="37335" y="9344"/>
                      <a:pt x="37454" y="9344"/>
                    </a:cubicBezTo>
                    <a:cubicBezTo>
                      <a:pt x="38290" y="9344"/>
                      <a:pt x="39053" y="8753"/>
                      <a:pt x="39228" y="7906"/>
                    </a:cubicBezTo>
                    <a:cubicBezTo>
                      <a:pt x="39429" y="6939"/>
                      <a:pt x="38828" y="5971"/>
                      <a:pt x="37861" y="5771"/>
                    </a:cubicBezTo>
                    <a:lnTo>
                      <a:pt x="37627" y="5704"/>
                    </a:lnTo>
                    <a:cubicBezTo>
                      <a:pt x="37627" y="5871"/>
                      <a:pt x="37627" y="6038"/>
                      <a:pt x="37594" y="6205"/>
                    </a:cubicBezTo>
                    <a:cubicBezTo>
                      <a:pt x="37390" y="7052"/>
                      <a:pt x="36623" y="7643"/>
                      <a:pt x="35786" y="7643"/>
                    </a:cubicBezTo>
                    <a:cubicBezTo>
                      <a:pt x="35667" y="7643"/>
                      <a:pt x="35546" y="7631"/>
                      <a:pt x="35426" y="7606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9pPr>
              </a:lstStyle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1" i="0" u="none" strike="noStrike" cap="none">
                  <a:solidFill>
                    <a:srgbClr val="000000"/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0" name="Google Shape;873;p26"/>
              <p:cNvSpPr/>
              <p:nvPr/>
            </p:nvSpPr>
            <p:spPr>
              <a:xfrm>
                <a:off x="5979047" y="2382436"/>
                <a:ext cx="724496" cy="357196"/>
              </a:xfrm>
              <a:custGeom>
                <a:avLst/>
                <a:gdLst/>
                <a:ahLst/>
                <a:cxnLst/>
                <a:rect l="l" t="t" r="r" b="b"/>
                <a:pathLst>
                  <a:path w="11543" h="5691" extrusionOk="0">
                    <a:moveTo>
                      <a:pt x="2279" y="0"/>
                    </a:moveTo>
                    <a:cubicBezTo>
                      <a:pt x="1306" y="0"/>
                      <a:pt x="438" y="682"/>
                      <a:pt x="234" y="1645"/>
                    </a:cubicBezTo>
                    <a:cubicBezTo>
                      <a:pt x="1" y="2779"/>
                      <a:pt x="701" y="3880"/>
                      <a:pt x="1835" y="4146"/>
                    </a:cubicBezTo>
                    <a:lnTo>
                      <a:pt x="8840" y="5647"/>
                    </a:lnTo>
                    <a:cubicBezTo>
                      <a:pt x="8983" y="5677"/>
                      <a:pt x="9125" y="5691"/>
                      <a:pt x="9264" y="5691"/>
                    </a:cubicBezTo>
                    <a:cubicBezTo>
                      <a:pt x="10237" y="5691"/>
                      <a:pt x="11105" y="5009"/>
                      <a:pt x="11309" y="4046"/>
                    </a:cubicBezTo>
                    <a:cubicBezTo>
                      <a:pt x="11542" y="2912"/>
                      <a:pt x="10842" y="1811"/>
                      <a:pt x="9708" y="1545"/>
                    </a:cubicBezTo>
                    <a:lnTo>
                      <a:pt x="2703" y="43"/>
                    </a:lnTo>
                    <a:cubicBezTo>
                      <a:pt x="2560" y="14"/>
                      <a:pt x="2418" y="0"/>
                      <a:pt x="227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9pPr>
              </a:lstStyle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1" i="0" u="none" strike="noStrike" cap="none">
                  <a:solidFill>
                    <a:srgbClr val="000000"/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1" name="Google Shape;874;p26"/>
              <p:cNvSpPr/>
              <p:nvPr/>
            </p:nvSpPr>
            <p:spPr>
              <a:xfrm>
                <a:off x="5989529" y="2500309"/>
                <a:ext cx="755753" cy="239762"/>
              </a:xfrm>
              <a:custGeom>
                <a:avLst/>
                <a:gdLst/>
                <a:ahLst/>
                <a:cxnLst/>
                <a:rect l="l" t="t" r="r" b="b"/>
                <a:pathLst>
                  <a:path w="12041" h="3820" extrusionOk="0">
                    <a:moveTo>
                      <a:pt x="10308" y="0"/>
                    </a:moveTo>
                    <a:cubicBezTo>
                      <a:pt x="10308" y="167"/>
                      <a:pt x="10275" y="334"/>
                      <a:pt x="10275" y="467"/>
                    </a:cubicBezTo>
                    <a:cubicBezTo>
                      <a:pt x="10045" y="1443"/>
                      <a:pt x="9197" y="2123"/>
                      <a:pt x="8242" y="2123"/>
                    </a:cubicBezTo>
                    <a:cubicBezTo>
                      <a:pt x="8088" y="2123"/>
                      <a:pt x="7931" y="2105"/>
                      <a:pt x="7773" y="2068"/>
                    </a:cubicBezTo>
                    <a:lnTo>
                      <a:pt x="768" y="567"/>
                    </a:lnTo>
                    <a:cubicBezTo>
                      <a:pt x="501" y="500"/>
                      <a:pt x="234" y="400"/>
                      <a:pt x="1" y="234"/>
                    </a:cubicBezTo>
                    <a:lnTo>
                      <a:pt x="1" y="234"/>
                    </a:lnTo>
                    <a:cubicBezTo>
                      <a:pt x="1" y="1201"/>
                      <a:pt x="701" y="2035"/>
                      <a:pt x="1668" y="2268"/>
                    </a:cubicBezTo>
                    <a:lnTo>
                      <a:pt x="8673" y="3769"/>
                    </a:lnTo>
                    <a:cubicBezTo>
                      <a:pt x="8835" y="3803"/>
                      <a:pt x="8992" y="3819"/>
                      <a:pt x="9144" y="3819"/>
                    </a:cubicBezTo>
                    <a:cubicBezTo>
                      <a:pt x="11076" y="3819"/>
                      <a:pt x="12040" y="1207"/>
                      <a:pt x="1030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9pPr>
              </a:lstStyle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1" i="0" u="none" strike="noStrike" cap="none">
                  <a:solidFill>
                    <a:srgbClr val="000000"/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256" name="Google Shape;875;p26"/>
              <p:cNvSpPr/>
              <p:nvPr/>
            </p:nvSpPr>
            <p:spPr>
              <a:xfrm>
                <a:off x="5181366" y="3578548"/>
                <a:ext cx="1758738" cy="667380"/>
              </a:xfrm>
              <a:custGeom>
                <a:avLst/>
                <a:gdLst/>
                <a:ahLst/>
                <a:cxnLst/>
                <a:rect l="l" t="t" r="r" b="b"/>
                <a:pathLst>
                  <a:path w="28021" h="10633" extrusionOk="0">
                    <a:moveTo>
                      <a:pt x="5410" y="0"/>
                    </a:moveTo>
                    <a:cubicBezTo>
                      <a:pt x="2886" y="0"/>
                      <a:pt x="616" y="1773"/>
                      <a:pt x="67" y="4370"/>
                    </a:cubicBezTo>
                    <a:cubicBezTo>
                      <a:pt x="1" y="4570"/>
                      <a:pt x="134" y="4737"/>
                      <a:pt x="334" y="4770"/>
                    </a:cubicBezTo>
                    <a:cubicBezTo>
                      <a:pt x="5186" y="7644"/>
                      <a:pt x="18282" y="10632"/>
                      <a:pt x="25647" y="10632"/>
                    </a:cubicBezTo>
                    <a:cubicBezTo>
                      <a:pt x="26232" y="10632"/>
                      <a:pt x="26781" y="10614"/>
                      <a:pt x="27287" y="10574"/>
                    </a:cubicBezTo>
                    <a:lnTo>
                      <a:pt x="27387" y="10241"/>
                    </a:lnTo>
                    <a:cubicBezTo>
                      <a:pt x="28021" y="7239"/>
                      <a:pt x="26119" y="4303"/>
                      <a:pt x="23151" y="3669"/>
                    </a:cubicBezTo>
                    <a:lnTo>
                      <a:pt x="6605" y="134"/>
                    </a:lnTo>
                    <a:cubicBezTo>
                      <a:pt x="6204" y="43"/>
                      <a:pt x="5804" y="0"/>
                      <a:pt x="541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9pPr>
              </a:lstStyle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1" i="0" u="none" strike="noStrike" cap="none">
                  <a:solidFill>
                    <a:srgbClr val="000000"/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257" name="Google Shape;876;p26"/>
              <p:cNvSpPr/>
              <p:nvPr/>
            </p:nvSpPr>
            <p:spPr>
              <a:xfrm>
                <a:off x="5181366" y="3802556"/>
                <a:ext cx="1758738" cy="443811"/>
              </a:xfrm>
              <a:custGeom>
                <a:avLst/>
                <a:gdLst/>
                <a:ahLst/>
                <a:cxnLst/>
                <a:rect l="l" t="t" r="r" b="b"/>
                <a:pathLst>
                  <a:path w="28021" h="7071" extrusionOk="0">
                    <a:moveTo>
                      <a:pt x="22583" y="0"/>
                    </a:moveTo>
                    <a:lnTo>
                      <a:pt x="22583" y="0"/>
                    </a:lnTo>
                    <a:cubicBezTo>
                      <a:pt x="23184" y="1134"/>
                      <a:pt x="23384" y="2469"/>
                      <a:pt x="23084" y="3736"/>
                    </a:cubicBezTo>
                    <a:lnTo>
                      <a:pt x="23017" y="4070"/>
                    </a:lnTo>
                    <a:cubicBezTo>
                      <a:pt x="22474" y="4116"/>
                      <a:pt x="21881" y="4138"/>
                      <a:pt x="21247" y="4138"/>
                    </a:cubicBezTo>
                    <a:cubicBezTo>
                      <a:pt x="15463" y="4138"/>
                      <a:pt x="6277" y="2302"/>
                      <a:pt x="234" y="167"/>
                    </a:cubicBezTo>
                    <a:cubicBezTo>
                      <a:pt x="167" y="367"/>
                      <a:pt x="101" y="601"/>
                      <a:pt x="67" y="801"/>
                    </a:cubicBezTo>
                    <a:cubicBezTo>
                      <a:pt x="1" y="1001"/>
                      <a:pt x="134" y="1168"/>
                      <a:pt x="334" y="1235"/>
                    </a:cubicBezTo>
                    <a:cubicBezTo>
                      <a:pt x="5164" y="4096"/>
                      <a:pt x="18167" y="7070"/>
                      <a:pt x="25549" y="7070"/>
                    </a:cubicBezTo>
                    <a:cubicBezTo>
                      <a:pt x="26171" y="7070"/>
                      <a:pt x="26753" y="7049"/>
                      <a:pt x="27287" y="7005"/>
                    </a:cubicBezTo>
                    <a:lnTo>
                      <a:pt x="27354" y="6672"/>
                    </a:lnTo>
                    <a:cubicBezTo>
                      <a:pt x="28021" y="3670"/>
                      <a:pt x="26119" y="734"/>
                      <a:pt x="23151" y="100"/>
                    </a:cubicBezTo>
                    <a:lnTo>
                      <a:pt x="22583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9pPr>
              </a:lstStyle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1" i="0" u="none" strike="noStrike" cap="none">
                  <a:solidFill>
                    <a:srgbClr val="000000"/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258" name="Google Shape;877;p26"/>
              <p:cNvSpPr/>
              <p:nvPr/>
            </p:nvSpPr>
            <p:spPr>
              <a:xfrm rot="2850461" flipH="1">
                <a:off x="6630604" y="2818526"/>
                <a:ext cx="2669954" cy="2311919"/>
              </a:xfrm>
              <a:custGeom>
                <a:avLst/>
                <a:gdLst/>
                <a:ahLst/>
                <a:cxnLst/>
                <a:rect l="l" t="t" r="r" b="b"/>
                <a:pathLst>
                  <a:path w="45108" h="39058" extrusionOk="0">
                    <a:moveTo>
                      <a:pt x="8045" y="0"/>
                    </a:moveTo>
                    <a:cubicBezTo>
                      <a:pt x="7986" y="0"/>
                      <a:pt x="7929" y="4"/>
                      <a:pt x="7873" y="12"/>
                    </a:cubicBezTo>
                    <a:cubicBezTo>
                      <a:pt x="5775" y="285"/>
                      <a:pt x="3648" y="893"/>
                      <a:pt x="2219" y="2383"/>
                    </a:cubicBezTo>
                    <a:cubicBezTo>
                      <a:pt x="821" y="3750"/>
                      <a:pt x="31" y="5604"/>
                      <a:pt x="0" y="7550"/>
                    </a:cubicBezTo>
                    <a:cubicBezTo>
                      <a:pt x="61" y="11410"/>
                      <a:pt x="2493" y="14693"/>
                      <a:pt x="4408" y="18067"/>
                    </a:cubicBezTo>
                    <a:cubicBezTo>
                      <a:pt x="5319" y="19678"/>
                      <a:pt x="5927" y="21380"/>
                      <a:pt x="6839" y="22991"/>
                    </a:cubicBezTo>
                    <a:cubicBezTo>
                      <a:pt x="6961" y="22960"/>
                      <a:pt x="7052" y="22930"/>
                      <a:pt x="7174" y="22930"/>
                    </a:cubicBezTo>
                    <a:cubicBezTo>
                      <a:pt x="7204" y="22991"/>
                      <a:pt x="7234" y="23052"/>
                      <a:pt x="7265" y="23112"/>
                    </a:cubicBezTo>
                    <a:cubicBezTo>
                      <a:pt x="8633" y="25818"/>
                      <a:pt x="11915" y="32444"/>
                      <a:pt x="13526" y="34997"/>
                    </a:cubicBezTo>
                    <a:cubicBezTo>
                      <a:pt x="14408" y="36365"/>
                      <a:pt x="15472" y="37702"/>
                      <a:pt x="16931" y="38340"/>
                    </a:cubicBezTo>
                    <a:cubicBezTo>
                      <a:pt x="17478" y="38736"/>
                      <a:pt x="18116" y="38948"/>
                      <a:pt x="18754" y="39040"/>
                    </a:cubicBezTo>
                    <a:cubicBezTo>
                      <a:pt x="18897" y="39052"/>
                      <a:pt x="19035" y="39058"/>
                      <a:pt x="19170" y="39058"/>
                    </a:cubicBezTo>
                    <a:cubicBezTo>
                      <a:pt x="20334" y="39058"/>
                      <a:pt x="21264" y="38632"/>
                      <a:pt x="22463" y="38523"/>
                    </a:cubicBezTo>
                    <a:cubicBezTo>
                      <a:pt x="26870" y="38067"/>
                      <a:pt x="40730" y="37611"/>
                      <a:pt x="45107" y="35635"/>
                    </a:cubicBezTo>
                    <a:cubicBezTo>
                      <a:pt x="45047" y="33538"/>
                      <a:pt x="44651" y="29313"/>
                      <a:pt x="40426" y="26000"/>
                    </a:cubicBezTo>
                    <a:cubicBezTo>
                      <a:pt x="36749" y="26577"/>
                      <a:pt x="25229" y="27824"/>
                      <a:pt x="22189" y="28432"/>
                    </a:cubicBezTo>
                    <a:cubicBezTo>
                      <a:pt x="21733" y="27368"/>
                      <a:pt x="19909" y="24541"/>
                      <a:pt x="19423" y="23477"/>
                    </a:cubicBezTo>
                    <a:cubicBezTo>
                      <a:pt x="19058" y="22656"/>
                      <a:pt x="17630" y="19252"/>
                      <a:pt x="17356" y="18523"/>
                    </a:cubicBezTo>
                    <a:cubicBezTo>
                      <a:pt x="17356" y="18492"/>
                      <a:pt x="16353" y="15513"/>
                      <a:pt x="16353" y="15513"/>
                    </a:cubicBezTo>
                    <a:cubicBezTo>
                      <a:pt x="16505" y="15392"/>
                      <a:pt x="16110" y="14662"/>
                      <a:pt x="15988" y="14267"/>
                    </a:cubicBezTo>
                    <a:cubicBezTo>
                      <a:pt x="15624" y="13082"/>
                      <a:pt x="15289" y="11866"/>
                      <a:pt x="14924" y="10681"/>
                    </a:cubicBezTo>
                    <a:cubicBezTo>
                      <a:pt x="14013" y="7793"/>
                      <a:pt x="12918" y="4814"/>
                      <a:pt x="11307" y="2200"/>
                    </a:cubicBezTo>
                    <a:cubicBezTo>
                      <a:pt x="10759" y="1334"/>
                      <a:pt x="9167" y="0"/>
                      <a:pt x="804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9pPr>
              </a:lstStyle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1" i="0" u="none" strike="noStrike" cap="none">
                  <a:solidFill>
                    <a:srgbClr val="000000"/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grpSp>
            <p:nvGrpSpPr>
              <p:cNvPr id="259" name="Google Shape;878;p26"/>
              <p:cNvGrpSpPr/>
              <p:nvPr/>
            </p:nvGrpSpPr>
            <p:grpSpPr>
              <a:xfrm rot="691039">
                <a:off x="6318192" y="1706464"/>
                <a:ext cx="311612" cy="201655"/>
                <a:chOff x="1190625" y="1167600"/>
                <a:chExt cx="5228350" cy="3383475"/>
              </a:xfrm>
              <a:grpFill/>
            </p:grpSpPr>
            <p:sp>
              <p:nvSpPr>
                <p:cNvPr id="260" name="Google Shape;879;p26"/>
                <p:cNvSpPr/>
                <p:nvPr/>
              </p:nvSpPr>
              <p:spPr>
                <a:xfrm>
                  <a:off x="1190625" y="3012500"/>
                  <a:ext cx="1538550" cy="1538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542" h="61543" extrusionOk="0">
                      <a:moveTo>
                        <a:pt x="35231" y="11508"/>
                      </a:moveTo>
                      <a:cubicBezTo>
                        <a:pt x="36800" y="11508"/>
                        <a:pt x="38368" y="12108"/>
                        <a:pt x="39557" y="13309"/>
                      </a:cubicBezTo>
                      <a:cubicBezTo>
                        <a:pt x="41959" y="15711"/>
                        <a:pt x="41959" y="19583"/>
                        <a:pt x="39557" y="21985"/>
                      </a:cubicBezTo>
                      <a:lnTo>
                        <a:pt x="30783" y="30759"/>
                      </a:lnTo>
                      <a:lnTo>
                        <a:pt x="39557" y="39558"/>
                      </a:lnTo>
                      <a:cubicBezTo>
                        <a:pt x="41959" y="41960"/>
                        <a:pt x="41959" y="45832"/>
                        <a:pt x="39557" y="48234"/>
                      </a:cubicBezTo>
                      <a:cubicBezTo>
                        <a:pt x="38368" y="49423"/>
                        <a:pt x="36800" y="50017"/>
                        <a:pt x="35231" y="50017"/>
                      </a:cubicBezTo>
                      <a:cubicBezTo>
                        <a:pt x="33663" y="50017"/>
                        <a:pt x="32094" y="49423"/>
                        <a:pt x="30906" y="48234"/>
                      </a:cubicBezTo>
                      <a:lnTo>
                        <a:pt x="17769" y="35097"/>
                      </a:lnTo>
                      <a:cubicBezTo>
                        <a:pt x="15392" y="32720"/>
                        <a:pt x="15392" y="28823"/>
                        <a:pt x="17769" y="26446"/>
                      </a:cubicBezTo>
                      <a:lnTo>
                        <a:pt x="30906" y="13309"/>
                      </a:lnTo>
                      <a:cubicBezTo>
                        <a:pt x="32094" y="12108"/>
                        <a:pt x="33663" y="11508"/>
                        <a:pt x="35231" y="11508"/>
                      </a:cubicBezTo>
                      <a:close/>
                      <a:moveTo>
                        <a:pt x="6127" y="1"/>
                      </a:moveTo>
                      <a:cubicBezTo>
                        <a:pt x="2745" y="1"/>
                        <a:pt x="0" y="2746"/>
                        <a:pt x="0" y="6128"/>
                      </a:cubicBezTo>
                      <a:lnTo>
                        <a:pt x="0" y="55415"/>
                      </a:lnTo>
                      <a:cubicBezTo>
                        <a:pt x="0" y="58797"/>
                        <a:pt x="2745" y="61542"/>
                        <a:pt x="6127" y="61542"/>
                      </a:cubicBezTo>
                      <a:lnTo>
                        <a:pt x="55414" y="61542"/>
                      </a:lnTo>
                      <a:cubicBezTo>
                        <a:pt x="58797" y="61542"/>
                        <a:pt x="61542" y="58797"/>
                        <a:pt x="61542" y="55415"/>
                      </a:cubicBezTo>
                      <a:lnTo>
                        <a:pt x="61542" y="6128"/>
                      </a:lnTo>
                      <a:cubicBezTo>
                        <a:pt x="61542" y="2746"/>
                        <a:pt x="58797" y="1"/>
                        <a:pt x="55414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 panose="020B0604020202020204"/>
                    <a:defRPr sz="1400" b="0" i="0" u="none" strike="noStrike" cap="none">
                      <a:solidFill>
                        <a:srgbClr val="000000"/>
                      </a:solidFill>
                      <a:latin typeface="Arial" panose="020B0604020202020204"/>
                      <a:ea typeface="Arial" panose="020B0604020202020204"/>
                      <a:cs typeface="Arial" panose="020B0604020202020204"/>
                      <a:sym typeface="Arial" panose="020B0604020202020204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 panose="020B0604020202020204"/>
                    <a:defRPr sz="1400" b="0" i="0" u="none" strike="noStrike" cap="none">
                      <a:solidFill>
                        <a:srgbClr val="000000"/>
                      </a:solidFill>
                      <a:latin typeface="Arial" panose="020B0604020202020204"/>
                      <a:ea typeface="Arial" panose="020B0604020202020204"/>
                      <a:cs typeface="Arial" panose="020B0604020202020204"/>
                      <a:sym typeface="Arial" panose="020B0604020202020204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 panose="020B0604020202020204"/>
                    <a:defRPr sz="1400" b="0" i="0" u="none" strike="noStrike" cap="none">
                      <a:solidFill>
                        <a:srgbClr val="000000"/>
                      </a:solidFill>
                      <a:latin typeface="Arial" panose="020B0604020202020204"/>
                      <a:ea typeface="Arial" panose="020B0604020202020204"/>
                      <a:cs typeface="Arial" panose="020B0604020202020204"/>
                      <a:sym typeface="Arial" panose="020B0604020202020204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 panose="020B0604020202020204"/>
                    <a:defRPr sz="1400" b="0" i="0" u="none" strike="noStrike" cap="none">
                      <a:solidFill>
                        <a:srgbClr val="000000"/>
                      </a:solidFill>
                      <a:latin typeface="Arial" panose="020B0604020202020204"/>
                      <a:ea typeface="Arial" panose="020B0604020202020204"/>
                      <a:cs typeface="Arial" panose="020B0604020202020204"/>
                      <a:sym typeface="Arial" panose="020B0604020202020204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 panose="020B0604020202020204"/>
                    <a:defRPr sz="1400" b="0" i="0" u="none" strike="noStrike" cap="none">
                      <a:solidFill>
                        <a:srgbClr val="000000"/>
                      </a:solidFill>
                      <a:latin typeface="Arial" panose="020B0604020202020204"/>
                      <a:ea typeface="Arial" panose="020B0604020202020204"/>
                      <a:cs typeface="Arial" panose="020B0604020202020204"/>
                      <a:sym typeface="Arial" panose="020B0604020202020204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 panose="020B0604020202020204"/>
                    <a:defRPr sz="1400" b="0" i="0" u="none" strike="noStrike" cap="none">
                      <a:solidFill>
                        <a:srgbClr val="000000"/>
                      </a:solidFill>
                      <a:latin typeface="Arial" panose="020B0604020202020204"/>
                      <a:ea typeface="Arial" panose="020B0604020202020204"/>
                      <a:cs typeface="Arial" panose="020B0604020202020204"/>
                      <a:sym typeface="Arial" panose="020B0604020202020204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 panose="020B0604020202020204"/>
                    <a:defRPr sz="1400" b="0" i="0" u="none" strike="noStrike" cap="none">
                      <a:solidFill>
                        <a:srgbClr val="000000"/>
                      </a:solidFill>
                      <a:latin typeface="Arial" panose="020B0604020202020204"/>
                      <a:ea typeface="Arial" panose="020B0604020202020204"/>
                      <a:cs typeface="Arial" panose="020B0604020202020204"/>
                      <a:sym typeface="Arial" panose="020B0604020202020204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 panose="020B0604020202020204"/>
                    <a:defRPr sz="1400" b="0" i="0" u="none" strike="noStrike" cap="none">
                      <a:solidFill>
                        <a:srgbClr val="000000"/>
                      </a:solidFill>
                      <a:latin typeface="Arial" panose="020B0604020202020204"/>
                      <a:ea typeface="Arial" panose="020B0604020202020204"/>
                      <a:cs typeface="Arial" panose="020B0604020202020204"/>
                      <a:sym typeface="Arial" panose="020B0604020202020204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 panose="020B0604020202020204"/>
                    <a:defRPr sz="1400" b="0" i="0" u="none" strike="noStrike" cap="none">
                      <a:solidFill>
                        <a:srgbClr val="000000"/>
                      </a:solidFill>
                      <a:latin typeface="Arial" panose="020B0604020202020204"/>
                      <a:ea typeface="Arial" panose="020B0604020202020204"/>
                      <a:cs typeface="Arial" panose="020B0604020202020204"/>
                      <a:sym typeface="Arial" panose="020B0604020202020204"/>
                    </a:defRPr>
                  </a:lvl9pPr>
                </a:lstStyle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1" i="0" u="none" strike="noStrike" cap="none">
                    <a:solidFill>
                      <a:srgbClr val="000000"/>
                    </a:solidFill>
                    <a:latin typeface="Times New Roman" panose="02020603050405020304"/>
                    <a:ea typeface="Times New Roman" panose="02020603050405020304"/>
                    <a:cs typeface="Times New Roman" panose="02020603050405020304"/>
                    <a:sym typeface="Times New Roman" panose="02020603050405020304"/>
                  </a:endParaRPr>
                </a:p>
              </p:txBody>
            </p:sp>
            <p:sp>
              <p:nvSpPr>
                <p:cNvPr id="261" name="Google Shape;880;p26"/>
                <p:cNvSpPr/>
                <p:nvPr/>
              </p:nvSpPr>
              <p:spPr>
                <a:xfrm>
                  <a:off x="3035500" y="3012500"/>
                  <a:ext cx="1538575" cy="1538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543" h="61543" extrusionOk="0">
                      <a:moveTo>
                        <a:pt x="43896" y="20184"/>
                      </a:moveTo>
                      <a:cubicBezTo>
                        <a:pt x="45465" y="20184"/>
                        <a:pt x="47033" y="20784"/>
                        <a:pt x="48234" y="21985"/>
                      </a:cubicBezTo>
                      <a:cubicBezTo>
                        <a:pt x="50636" y="24362"/>
                        <a:pt x="50636" y="28259"/>
                        <a:pt x="48234" y="30637"/>
                      </a:cubicBezTo>
                      <a:lnTo>
                        <a:pt x="35097" y="43773"/>
                      </a:lnTo>
                      <a:cubicBezTo>
                        <a:pt x="33909" y="44962"/>
                        <a:pt x="32346" y="45556"/>
                        <a:pt x="30781" y="45556"/>
                      </a:cubicBezTo>
                      <a:cubicBezTo>
                        <a:pt x="29215" y="45556"/>
                        <a:pt x="27647" y="44962"/>
                        <a:pt x="26446" y="43773"/>
                      </a:cubicBezTo>
                      <a:lnTo>
                        <a:pt x="13309" y="30637"/>
                      </a:lnTo>
                      <a:cubicBezTo>
                        <a:pt x="10932" y="28235"/>
                        <a:pt x="10932" y="24362"/>
                        <a:pt x="13309" y="21985"/>
                      </a:cubicBezTo>
                      <a:cubicBezTo>
                        <a:pt x="14510" y="20784"/>
                        <a:pt x="16079" y="20184"/>
                        <a:pt x="17647" y="20184"/>
                      </a:cubicBezTo>
                      <a:cubicBezTo>
                        <a:pt x="19216" y="20184"/>
                        <a:pt x="20784" y="20784"/>
                        <a:pt x="21985" y="21985"/>
                      </a:cubicBezTo>
                      <a:lnTo>
                        <a:pt x="30784" y="30759"/>
                      </a:lnTo>
                      <a:lnTo>
                        <a:pt x="39558" y="21985"/>
                      </a:lnTo>
                      <a:cubicBezTo>
                        <a:pt x="40759" y="20784"/>
                        <a:pt x="42328" y="20184"/>
                        <a:pt x="43896" y="20184"/>
                      </a:cubicBezTo>
                      <a:close/>
                      <a:moveTo>
                        <a:pt x="6128" y="1"/>
                      </a:moveTo>
                      <a:cubicBezTo>
                        <a:pt x="2746" y="1"/>
                        <a:pt x="1" y="2746"/>
                        <a:pt x="1" y="6128"/>
                      </a:cubicBezTo>
                      <a:lnTo>
                        <a:pt x="1" y="55415"/>
                      </a:lnTo>
                      <a:cubicBezTo>
                        <a:pt x="1" y="58797"/>
                        <a:pt x="2746" y="61542"/>
                        <a:pt x="6128" y="61542"/>
                      </a:cubicBezTo>
                      <a:lnTo>
                        <a:pt x="55415" y="61542"/>
                      </a:lnTo>
                      <a:cubicBezTo>
                        <a:pt x="58797" y="61542"/>
                        <a:pt x="61542" y="58797"/>
                        <a:pt x="61542" y="55415"/>
                      </a:cubicBezTo>
                      <a:lnTo>
                        <a:pt x="61542" y="6128"/>
                      </a:lnTo>
                      <a:cubicBezTo>
                        <a:pt x="61542" y="2746"/>
                        <a:pt x="58797" y="1"/>
                        <a:pt x="55415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 panose="020B0604020202020204"/>
                    <a:defRPr sz="1400" b="0" i="0" u="none" strike="noStrike" cap="none">
                      <a:solidFill>
                        <a:srgbClr val="000000"/>
                      </a:solidFill>
                      <a:latin typeface="Arial" panose="020B0604020202020204"/>
                      <a:ea typeface="Arial" panose="020B0604020202020204"/>
                      <a:cs typeface="Arial" panose="020B0604020202020204"/>
                      <a:sym typeface="Arial" panose="020B0604020202020204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 panose="020B0604020202020204"/>
                    <a:defRPr sz="1400" b="0" i="0" u="none" strike="noStrike" cap="none">
                      <a:solidFill>
                        <a:srgbClr val="000000"/>
                      </a:solidFill>
                      <a:latin typeface="Arial" panose="020B0604020202020204"/>
                      <a:ea typeface="Arial" panose="020B0604020202020204"/>
                      <a:cs typeface="Arial" panose="020B0604020202020204"/>
                      <a:sym typeface="Arial" panose="020B0604020202020204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 panose="020B0604020202020204"/>
                    <a:defRPr sz="1400" b="0" i="0" u="none" strike="noStrike" cap="none">
                      <a:solidFill>
                        <a:srgbClr val="000000"/>
                      </a:solidFill>
                      <a:latin typeface="Arial" panose="020B0604020202020204"/>
                      <a:ea typeface="Arial" panose="020B0604020202020204"/>
                      <a:cs typeface="Arial" panose="020B0604020202020204"/>
                      <a:sym typeface="Arial" panose="020B0604020202020204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 panose="020B0604020202020204"/>
                    <a:defRPr sz="1400" b="0" i="0" u="none" strike="noStrike" cap="none">
                      <a:solidFill>
                        <a:srgbClr val="000000"/>
                      </a:solidFill>
                      <a:latin typeface="Arial" panose="020B0604020202020204"/>
                      <a:ea typeface="Arial" panose="020B0604020202020204"/>
                      <a:cs typeface="Arial" panose="020B0604020202020204"/>
                      <a:sym typeface="Arial" panose="020B0604020202020204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 panose="020B0604020202020204"/>
                    <a:defRPr sz="1400" b="0" i="0" u="none" strike="noStrike" cap="none">
                      <a:solidFill>
                        <a:srgbClr val="000000"/>
                      </a:solidFill>
                      <a:latin typeface="Arial" panose="020B0604020202020204"/>
                      <a:ea typeface="Arial" panose="020B0604020202020204"/>
                      <a:cs typeface="Arial" panose="020B0604020202020204"/>
                      <a:sym typeface="Arial" panose="020B0604020202020204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 panose="020B0604020202020204"/>
                    <a:defRPr sz="1400" b="0" i="0" u="none" strike="noStrike" cap="none">
                      <a:solidFill>
                        <a:srgbClr val="000000"/>
                      </a:solidFill>
                      <a:latin typeface="Arial" panose="020B0604020202020204"/>
                      <a:ea typeface="Arial" panose="020B0604020202020204"/>
                      <a:cs typeface="Arial" panose="020B0604020202020204"/>
                      <a:sym typeface="Arial" panose="020B0604020202020204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 panose="020B0604020202020204"/>
                    <a:defRPr sz="1400" b="0" i="0" u="none" strike="noStrike" cap="none">
                      <a:solidFill>
                        <a:srgbClr val="000000"/>
                      </a:solidFill>
                      <a:latin typeface="Arial" panose="020B0604020202020204"/>
                      <a:ea typeface="Arial" panose="020B0604020202020204"/>
                      <a:cs typeface="Arial" panose="020B0604020202020204"/>
                      <a:sym typeface="Arial" panose="020B0604020202020204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 panose="020B0604020202020204"/>
                    <a:defRPr sz="1400" b="0" i="0" u="none" strike="noStrike" cap="none">
                      <a:solidFill>
                        <a:srgbClr val="000000"/>
                      </a:solidFill>
                      <a:latin typeface="Arial" panose="020B0604020202020204"/>
                      <a:ea typeface="Arial" panose="020B0604020202020204"/>
                      <a:cs typeface="Arial" panose="020B0604020202020204"/>
                      <a:sym typeface="Arial" panose="020B0604020202020204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 panose="020B0604020202020204"/>
                    <a:defRPr sz="1400" b="0" i="0" u="none" strike="noStrike" cap="none">
                      <a:solidFill>
                        <a:srgbClr val="000000"/>
                      </a:solidFill>
                      <a:latin typeface="Arial" panose="020B0604020202020204"/>
                      <a:ea typeface="Arial" panose="020B0604020202020204"/>
                      <a:cs typeface="Arial" panose="020B0604020202020204"/>
                      <a:sym typeface="Arial" panose="020B0604020202020204"/>
                    </a:defRPr>
                  </a:lvl9pPr>
                </a:lstStyle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1" i="0" u="none" strike="noStrike" cap="none">
                    <a:solidFill>
                      <a:srgbClr val="000000"/>
                    </a:solidFill>
                    <a:latin typeface="Times New Roman" panose="02020603050405020304"/>
                    <a:ea typeface="Times New Roman" panose="02020603050405020304"/>
                    <a:cs typeface="Times New Roman" panose="02020603050405020304"/>
                    <a:sym typeface="Times New Roman" panose="02020603050405020304"/>
                  </a:endParaRPr>
                </a:p>
              </p:txBody>
            </p:sp>
            <p:sp>
              <p:nvSpPr>
                <p:cNvPr id="262" name="Google Shape;881;p26"/>
                <p:cNvSpPr/>
                <p:nvPr/>
              </p:nvSpPr>
              <p:spPr>
                <a:xfrm>
                  <a:off x="3035500" y="1167600"/>
                  <a:ext cx="1538575" cy="1538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543" h="61543" extrusionOk="0">
                      <a:moveTo>
                        <a:pt x="30781" y="15968"/>
                      </a:moveTo>
                      <a:cubicBezTo>
                        <a:pt x="32346" y="15968"/>
                        <a:pt x="33909" y="16569"/>
                        <a:pt x="35097" y="17770"/>
                      </a:cubicBezTo>
                      <a:lnTo>
                        <a:pt x="48234" y="30882"/>
                      </a:lnTo>
                      <a:cubicBezTo>
                        <a:pt x="50636" y="33284"/>
                        <a:pt x="50636" y="37156"/>
                        <a:pt x="48234" y="39558"/>
                      </a:cubicBezTo>
                      <a:cubicBezTo>
                        <a:pt x="47033" y="40759"/>
                        <a:pt x="45465" y="41359"/>
                        <a:pt x="43896" y="41359"/>
                      </a:cubicBezTo>
                      <a:cubicBezTo>
                        <a:pt x="42328" y="41359"/>
                        <a:pt x="40759" y="40759"/>
                        <a:pt x="39558" y="39558"/>
                      </a:cubicBezTo>
                      <a:lnTo>
                        <a:pt x="30784" y="30759"/>
                      </a:lnTo>
                      <a:lnTo>
                        <a:pt x="21985" y="39558"/>
                      </a:lnTo>
                      <a:cubicBezTo>
                        <a:pt x="20784" y="40759"/>
                        <a:pt x="19216" y="41359"/>
                        <a:pt x="17647" y="41359"/>
                      </a:cubicBezTo>
                      <a:cubicBezTo>
                        <a:pt x="16079" y="41359"/>
                        <a:pt x="14510" y="40759"/>
                        <a:pt x="13309" y="39558"/>
                      </a:cubicBezTo>
                      <a:cubicBezTo>
                        <a:pt x="10932" y="37156"/>
                        <a:pt x="10932" y="33284"/>
                        <a:pt x="13309" y="30882"/>
                      </a:cubicBezTo>
                      <a:lnTo>
                        <a:pt x="26446" y="17770"/>
                      </a:lnTo>
                      <a:cubicBezTo>
                        <a:pt x="27647" y="16569"/>
                        <a:pt x="29215" y="15968"/>
                        <a:pt x="30781" y="15968"/>
                      </a:cubicBezTo>
                      <a:close/>
                      <a:moveTo>
                        <a:pt x="6128" y="1"/>
                      </a:moveTo>
                      <a:cubicBezTo>
                        <a:pt x="2746" y="1"/>
                        <a:pt x="1" y="2746"/>
                        <a:pt x="1" y="6128"/>
                      </a:cubicBezTo>
                      <a:lnTo>
                        <a:pt x="1" y="55415"/>
                      </a:lnTo>
                      <a:cubicBezTo>
                        <a:pt x="1" y="58797"/>
                        <a:pt x="2746" y="61542"/>
                        <a:pt x="6128" y="61542"/>
                      </a:cubicBezTo>
                      <a:lnTo>
                        <a:pt x="55415" y="61542"/>
                      </a:lnTo>
                      <a:cubicBezTo>
                        <a:pt x="58797" y="61542"/>
                        <a:pt x="61542" y="58797"/>
                        <a:pt x="61542" y="55415"/>
                      </a:cubicBezTo>
                      <a:lnTo>
                        <a:pt x="61542" y="6128"/>
                      </a:lnTo>
                      <a:cubicBezTo>
                        <a:pt x="61542" y="2746"/>
                        <a:pt x="58797" y="1"/>
                        <a:pt x="55415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 panose="020B0604020202020204"/>
                    <a:defRPr sz="1400" b="0" i="0" u="none" strike="noStrike" cap="none">
                      <a:solidFill>
                        <a:srgbClr val="000000"/>
                      </a:solidFill>
                      <a:latin typeface="Arial" panose="020B0604020202020204"/>
                      <a:ea typeface="Arial" panose="020B0604020202020204"/>
                      <a:cs typeface="Arial" panose="020B0604020202020204"/>
                      <a:sym typeface="Arial" panose="020B0604020202020204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 panose="020B0604020202020204"/>
                    <a:defRPr sz="1400" b="0" i="0" u="none" strike="noStrike" cap="none">
                      <a:solidFill>
                        <a:srgbClr val="000000"/>
                      </a:solidFill>
                      <a:latin typeface="Arial" panose="020B0604020202020204"/>
                      <a:ea typeface="Arial" panose="020B0604020202020204"/>
                      <a:cs typeface="Arial" panose="020B0604020202020204"/>
                      <a:sym typeface="Arial" panose="020B0604020202020204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 panose="020B0604020202020204"/>
                    <a:defRPr sz="1400" b="0" i="0" u="none" strike="noStrike" cap="none">
                      <a:solidFill>
                        <a:srgbClr val="000000"/>
                      </a:solidFill>
                      <a:latin typeface="Arial" panose="020B0604020202020204"/>
                      <a:ea typeface="Arial" panose="020B0604020202020204"/>
                      <a:cs typeface="Arial" panose="020B0604020202020204"/>
                      <a:sym typeface="Arial" panose="020B0604020202020204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 panose="020B0604020202020204"/>
                    <a:defRPr sz="1400" b="0" i="0" u="none" strike="noStrike" cap="none">
                      <a:solidFill>
                        <a:srgbClr val="000000"/>
                      </a:solidFill>
                      <a:latin typeface="Arial" panose="020B0604020202020204"/>
                      <a:ea typeface="Arial" panose="020B0604020202020204"/>
                      <a:cs typeface="Arial" panose="020B0604020202020204"/>
                      <a:sym typeface="Arial" panose="020B0604020202020204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 panose="020B0604020202020204"/>
                    <a:defRPr sz="1400" b="0" i="0" u="none" strike="noStrike" cap="none">
                      <a:solidFill>
                        <a:srgbClr val="000000"/>
                      </a:solidFill>
                      <a:latin typeface="Arial" panose="020B0604020202020204"/>
                      <a:ea typeface="Arial" panose="020B0604020202020204"/>
                      <a:cs typeface="Arial" panose="020B0604020202020204"/>
                      <a:sym typeface="Arial" panose="020B0604020202020204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 panose="020B0604020202020204"/>
                    <a:defRPr sz="1400" b="0" i="0" u="none" strike="noStrike" cap="none">
                      <a:solidFill>
                        <a:srgbClr val="000000"/>
                      </a:solidFill>
                      <a:latin typeface="Arial" panose="020B0604020202020204"/>
                      <a:ea typeface="Arial" panose="020B0604020202020204"/>
                      <a:cs typeface="Arial" panose="020B0604020202020204"/>
                      <a:sym typeface="Arial" panose="020B0604020202020204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 panose="020B0604020202020204"/>
                    <a:defRPr sz="1400" b="0" i="0" u="none" strike="noStrike" cap="none">
                      <a:solidFill>
                        <a:srgbClr val="000000"/>
                      </a:solidFill>
                      <a:latin typeface="Arial" panose="020B0604020202020204"/>
                      <a:ea typeface="Arial" panose="020B0604020202020204"/>
                      <a:cs typeface="Arial" panose="020B0604020202020204"/>
                      <a:sym typeface="Arial" panose="020B0604020202020204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 panose="020B0604020202020204"/>
                    <a:defRPr sz="1400" b="0" i="0" u="none" strike="noStrike" cap="none">
                      <a:solidFill>
                        <a:srgbClr val="000000"/>
                      </a:solidFill>
                      <a:latin typeface="Arial" panose="020B0604020202020204"/>
                      <a:ea typeface="Arial" panose="020B0604020202020204"/>
                      <a:cs typeface="Arial" panose="020B0604020202020204"/>
                      <a:sym typeface="Arial" panose="020B0604020202020204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 panose="020B0604020202020204"/>
                    <a:defRPr sz="1400" b="0" i="0" u="none" strike="noStrike" cap="none">
                      <a:solidFill>
                        <a:srgbClr val="000000"/>
                      </a:solidFill>
                      <a:latin typeface="Arial" panose="020B0604020202020204"/>
                      <a:ea typeface="Arial" panose="020B0604020202020204"/>
                      <a:cs typeface="Arial" panose="020B0604020202020204"/>
                      <a:sym typeface="Arial" panose="020B0604020202020204"/>
                    </a:defRPr>
                  </a:lvl9pPr>
                </a:lstStyle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1" i="0" u="none" strike="noStrike" cap="none">
                    <a:solidFill>
                      <a:srgbClr val="000000"/>
                    </a:solidFill>
                    <a:latin typeface="Times New Roman" panose="02020603050405020304"/>
                    <a:ea typeface="Times New Roman" panose="02020603050405020304"/>
                    <a:cs typeface="Times New Roman" panose="02020603050405020304"/>
                    <a:sym typeface="Times New Roman" panose="02020603050405020304"/>
                  </a:endParaRPr>
                </a:p>
              </p:txBody>
            </p:sp>
            <p:sp>
              <p:nvSpPr>
                <p:cNvPr id="263" name="Google Shape;882;p26"/>
                <p:cNvSpPr/>
                <p:nvPr/>
              </p:nvSpPr>
              <p:spPr>
                <a:xfrm>
                  <a:off x="4880400" y="3012500"/>
                  <a:ext cx="1538575" cy="1538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543" h="61543" extrusionOk="0">
                      <a:moveTo>
                        <a:pt x="26323" y="11508"/>
                      </a:moveTo>
                      <a:cubicBezTo>
                        <a:pt x="27892" y="11508"/>
                        <a:pt x="29460" y="12108"/>
                        <a:pt x="30661" y="13309"/>
                      </a:cubicBezTo>
                      <a:lnTo>
                        <a:pt x="43773" y="26446"/>
                      </a:lnTo>
                      <a:cubicBezTo>
                        <a:pt x="46175" y="28823"/>
                        <a:pt x="46175" y="32720"/>
                        <a:pt x="43773" y="35097"/>
                      </a:cubicBezTo>
                      <a:lnTo>
                        <a:pt x="30661" y="48234"/>
                      </a:lnTo>
                      <a:cubicBezTo>
                        <a:pt x="29460" y="49423"/>
                        <a:pt x="27892" y="50017"/>
                        <a:pt x="26323" y="50017"/>
                      </a:cubicBezTo>
                      <a:cubicBezTo>
                        <a:pt x="24755" y="50017"/>
                        <a:pt x="23186" y="49423"/>
                        <a:pt x="21985" y="48234"/>
                      </a:cubicBezTo>
                      <a:cubicBezTo>
                        <a:pt x="19583" y="45832"/>
                        <a:pt x="19583" y="41960"/>
                        <a:pt x="21985" y="39558"/>
                      </a:cubicBezTo>
                      <a:lnTo>
                        <a:pt x="30784" y="30759"/>
                      </a:lnTo>
                      <a:lnTo>
                        <a:pt x="21985" y="21985"/>
                      </a:lnTo>
                      <a:cubicBezTo>
                        <a:pt x="19583" y="19583"/>
                        <a:pt x="19583" y="15711"/>
                        <a:pt x="21985" y="13309"/>
                      </a:cubicBezTo>
                      <a:cubicBezTo>
                        <a:pt x="23186" y="12108"/>
                        <a:pt x="24755" y="11508"/>
                        <a:pt x="26323" y="11508"/>
                      </a:cubicBezTo>
                      <a:close/>
                      <a:moveTo>
                        <a:pt x="6128" y="1"/>
                      </a:moveTo>
                      <a:cubicBezTo>
                        <a:pt x="2746" y="1"/>
                        <a:pt x="1" y="2746"/>
                        <a:pt x="1" y="6128"/>
                      </a:cubicBezTo>
                      <a:lnTo>
                        <a:pt x="1" y="55415"/>
                      </a:lnTo>
                      <a:cubicBezTo>
                        <a:pt x="1" y="58797"/>
                        <a:pt x="2746" y="61542"/>
                        <a:pt x="6128" y="61542"/>
                      </a:cubicBezTo>
                      <a:lnTo>
                        <a:pt x="55415" y="61542"/>
                      </a:lnTo>
                      <a:cubicBezTo>
                        <a:pt x="58797" y="61542"/>
                        <a:pt x="61542" y="58797"/>
                        <a:pt x="61542" y="55415"/>
                      </a:cubicBezTo>
                      <a:lnTo>
                        <a:pt x="61542" y="6128"/>
                      </a:lnTo>
                      <a:cubicBezTo>
                        <a:pt x="61542" y="2746"/>
                        <a:pt x="58797" y="1"/>
                        <a:pt x="55415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 panose="020B0604020202020204"/>
                    <a:defRPr sz="1400" b="0" i="0" u="none" strike="noStrike" cap="none">
                      <a:solidFill>
                        <a:srgbClr val="000000"/>
                      </a:solidFill>
                      <a:latin typeface="Arial" panose="020B0604020202020204"/>
                      <a:ea typeface="Arial" panose="020B0604020202020204"/>
                      <a:cs typeface="Arial" panose="020B0604020202020204"/>
                      <a:sym typeface="Arial" panose="020B0604020202020204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 panose="020B0604020202020204"/>
                    <a:defRPr sz="1400" b="0" i="0" u="none" strike="noStrike" cap="none">
                      <a:solidFill>
                        <a:srgbClr val="000000"/>
                      </a:solidFill>
                      <a:latin typeface="Arial" panose="020B0604020202020204"/>
                      <a:ea typeface="Arial" panose="020B0604020202020204"/>
                      <a:cs typeface="Arial" panose="020B0604020202020204"/>
                      <a:sym typeface="Arial" panose="020B0604020202020204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 panose="020B0604020202020204"/>
                    <a:defRPr sz="1400" b="0" i="0" u="none" strike="noStrike" cap="none">
                      <a:solidFill>
                        <a:srgbClr val="000000"/>
                      </a:solidFill>
                      <a:latin typeface="Arial" panose="020B0604020202020204"/>
                      <a:ea typeface="Arial" panose="020B0604020202020204"/>
                      <a:cs typeface="Arial" panose="020B0604020202020204"/>
                      <a:sym typeface="Arial" panose="020B0604020202020204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 panose="020B0604020202020204"/>
                    <a:defRPr sz="1400" b="0" i="0" u="none" strike="noStrike" cap="none">
                      <a:solidFill>
                        <a:srgbClr val="000000"/>
                      </a:solidFill>
                      <a:latin typeface="Arial" panose="020B0604020202020204"/>
                      <a:ea typeface="Arial" panose="020B0604020202020204"/>
                      <a:cs typeface="Arial" panose="020B0604020202020204"/>
                      <a:sym typeface="Arial" panose="020B0604020202020204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 panose="020B0604020202020204"/>
                    <a:defRPr sz="1400" b="0" i="0" u="none" strike="noStrike" cap="none">
                      <a:solidFill>
                        <a:srgbClr val="000000"/>
                      </a:solidFill>
                      <a:latin typeface="Arial" panose="020B0604020202020204"/>
                      <a:ea typeface="Arial" panose="020B0604020202020204"/>
                      <a:cs typeface="Arial" panose="020B0604020202020204"/>
                      <a:sym typeface="Arial" panose="020B0604020202020204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 panose="020B0604020202020204"/>
                    <a:defRPr sz="1400" b="0" i="0" u="none" strike="noStrike" cap="none">
                      <a:solidFill>
                        <a:srgbClr val="000000"/>
                      </a:solidFill>
                      <a:latin typeface="Arial" panose="020B0604020202020204"/>
                      <a:ea typeface="Arial" panose="020B0604020202020204"/>
                      <a:cs typeface="Arial" panose="020B0604020202020204"/>
                      <a:sym typeface="Arial" panose="020B0604020202020204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 panose="020B0604020202020204"/>
                    <a:defRPr sz="1400" b="0" i="0" u="none" strike="noStrike" cap="none">
                      <a:solidFill>
                        <a:srgbClr val="000000"/>
                      </a:solidFill>
                      <a:latin typeface="Arial" panose="020B0604020202020204"/>
                      <a:ea typeface="Arial" panose="020B0604020202020204"/>
                      <a:cs typeface="Arial" panose="020B0604020202020204"/>
                      <a:sym typeface="Arial" panose="020B0604020202020204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 panose="020B0604020202020204"/>
                    <a:defRPr sz="1400" b="0" i="0" u="none" strike="noStrike" cap="none">
                      <a:solidFill>
                        <a:srgbClr val="000000"/>
                      </a:solidFill>
                      <a:latin typeface="Arial" panose="020B0604020202020204"/>
                      <a:ea typeface="Arial" panose="020B0604020202020204"/>
                      <a:cs typeface="Arial" panose="020B0604020202020204"/>
                      <a:sym typeface="Arial" panose="020B0604020202020204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 panose="020B0604020202020204"/>
                    <a:defRPr sz="1400" b="0" i="0" u="none" strike="noStrike" cap="none">
                      <a:solidFill>
                        <a:srgbClr val="000000"/>
                      </a:solidFill>
                      <a:latin typeface="Arial" panose="020B0604020202020204"/>
                      <a:ea typeface="Arial" panose="020B0604020202020204"/>
                      <a:cs typeface="Arial" panose="020B0604020202020204"/>
                      <a:sym typeface="Arial" panose="020B0604020202020204"/>
                    </a:defRPr>
                  </a:lvl9pPr>
                </a:lstStyle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1" i="0" u="none" strike="noStrike" cap="none">
                    <a:solidFill>
                      <a:srgbClr val="000000"/>
                    </a:solidFill>
                    <a:latin typeface="Times New Roman" panose="02020603050405020304"/>
                    <a:ea typeface="Times New Roman" panose="02020603050405020304"/>
                    <a:cs typeface="Times New Roman" panose="02020603050405020304"/>
                    <a:sym typeface="Times New Roman" panose="02020603050405020304"/>
                  </a:endParaRPr>
                </a:p>
              </p:txBody>
            </p:sp>
          </p:grpSp>
        </p:grpSp>
        <p:sp>
          <p:nvSpPr>
            <p:cNvPr id="10" name="Google Shape;883;p26"/>
            <p:cNvSpPr/>
            <p:nvPr/>
          </p:nvSpPr>
          <p:spPr>
            <a:xfrm>
              <a:off x="7615675" y="4738650"/>
              <a:ext cx="842400" cy="250475"/>
            </a:xfrm>
            <a:custGeom>
              <a:avLst/>
              <a:gdLst/>
              <a:ahLst/>
              <a:cxnLst/>
              <a:rect l="l" t="t" r="r" b="b"/>
              <a:pathLst>
                <a:path w="33696" h="10019" extrusionOk="0">
                  <a:moveTo>
                    <a:pt x="33696" y="2240"/>
                  </a:moveTo>
                  <a:lnTo>
                    <a:pt x="0" y="10019"/>
                  </a:lnTo>
                  <a:lnTo>
                    <a:pt x="3085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29" name="Google Shape;899;p26"/>
          <p:cNvSpPr txBox="1"/>
          <p:nvPr/>
        </p:nvSpPr>
        <p:spPr>
          <a:xfrm rot="780000">
            <a:off x="5502983" y="1479273"/>
            <a:ext cx="1566545" cy="429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i="0" u="none" strike="noStrike" cap="none">
                <a:solidFill>
                  <a:schemeClr val="lt1"/>
                </a:solidFill>
                <a:latin typeface="Montserrat" panose="00000500000000000000" pitchFamily="2" charset="0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THE END</a:t>
            </a:r>
            <a:endParaRPr lang="en-US" sz="2200" b="1" i="0" u="none" strike="noStrike" cap="none">
              <a:solidFill>
                <a:schemeClr val="lt1"/>
              </a:solidFill>
              <a:latin typeface="Montserrat" panose="00000500000000000000" pitchFamily="2" charset="0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</p:spTree>
  </p:cSld>
  <p:clrMapOvr>
    <a:masterClrMapping/>
  </p:clrMapOvr>
  <p:transition spd="slow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1"/>
            </a:gs>
            <a:gs pos="49000">
              <a:schemeClr val="lt1"/>
            </a:gs>
            <a:gs pos="100000">
              <a:schemeClr val="dk2"/>
            </a:gs>
          </a:gsLst>
          <a:lin ang="0" scaled="0"/>
        </a:gradFill>
        <a:effectLst/>
      </p:bgPr>
    </p:bg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Google Shape;264;p33"/>
          <p:cNvPicPr preferRelativeResize="0"/>
          <p:nvPr/>
        </p:nvPicPr>
        <p:blipFill rotWithShape="1">
          <a:blip r:embed="rId1"/>
          <a:srcRect l="28908" t="43493" r="17025"/>
          <a:stretch>
            <a:fillRect/>
          </a:stretch>
        </p:blipFill>
        <p:spPr>
          <a:xfrm rot="-4812664">
            <a:off x="-1562315" y="589266"/>
            <a:ext cx="5853222" cy="3964969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33"/>
          <p:cNvSpPr txBox="1">
            <a:spLocks noGrp="1"/>
          </p:cNvSpPr>
          <p:nvPr>
            <p:ph type="title"/>
          </p:nvPr>
        </p:nvSpPr>
        <p:spPr>
          <a:xfrm>
            <a:off x="721895" y="2080598"/>
            <a:ext cx="6765185" cy="98230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Montserrat ExtraBold" panose="00000900000000000000" pitchFamily="2" charset="0"/>
              </a:rPr>
              <a:t>LÝ DO CHỌN ĐỀ TÀI</a:t>
            </a:r>
            <a:endParaRPr>
              <a:latin typeface="Montserrat ExtraBold" panose="00000900000000000000" pitchFamily="2" charset="0"/>
            </a:endParaRPr>
          </a:p>
        </p:txBody>
      </p:sp>
      <p:sp>
        <p:nvSpPr>
          <p:cNvPr id="267" name="Google Shape;267;p33"/>
          <p:cNvSpPr txBox="1">
            <a:spLocks noGrp="1"/>
          </p:cNvSpPr>
          <p:nvPr>
            <p:ph type="title" idx="2"/>
          </p:nvPr>
        </p:nvSpPr>
        <p:spPr>
          <a:xfrm>
            <a:off x="3875352" y="1287735"/>
            <a:ext cx="1386790" cy="114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Montserrat ExtraBold" panose="00000900000000000000" pitchFamily="2" charset="0"/>
              </a:rPr>
              <a:t>01</a:t>
            </a:r>
            <a:endParaRPr>
              <a:latin typeface="Montserrat ExtraBold" panose="00000900000000000000" pitchFamily="2" charset="0"/>
            </a:endParaRPr>
          </a:p>
        </p:txBody>
      </p:sp>
    </p:spTree>
  </p:cSld>
  <p:clrMapOvr>
    <a:masterClrMapping/>
  </p:clrMapOvr>
  <p:transition spd="slow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1"/>
            </a:gs>
            <a:gs pos="49000">
              <a:schemeClr val="lt1"/>
            </a:gs>
            <a:gs pos="100000">
              <a:schemeClr val="dk2"/>
            </a:gs>
          </a:gsLst>
          <a:lin ang="0" scaled="0"/>
        </a:gradFill>
        <a:effectLst/>
      </p:bgPr>
    </p:bg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Google Shape;272;p34"/>
          <p:cNvPicPr preferRelativeResize="0"/>
          <p:nvPr/>
        </p:nvPicPr>
        <p:blipFill rotWithShape="1">
          <a:blip r:embed="rId1"/>
          <a:srcRect r="46167" b="58830"/>
          <a:stretch>
            <a:fillRect/>
          </a:stretch>
        </p:blipFill>
        <p:spPr>
          <a:xfrm rot="-9899997" flipH="1">
            <a:off x="3809697" y="-639041"/>
            <a:ext cx="5827977" cy="2888634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3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00B0F0"/>
                </a:solidFill>
                <a:latin typeface="Montserrat ExtraBold" panose="00000900000000000000" pitchFamily="2" charset="0"/>
              </a:rPr>
              <a:t>LÝ DO CHỌN ĐỀ TÀI</a:t>
            </a:r>
            <a:endParaRPr lang="en-US" sz="2800">
              <a:solidFill>
                <a:srgbClr val="00B0F0"/>
              </a:solidFill>
              <a:latin typeface="Montserrat ExtraBold" panose="00000900000000000000" pitchFamily="2" charset="0"/>
            </a:endParaRPr>
          </a:p>
        </p:txBody>
      </p:sp>
      <p:sp>
        <p:nvSpPr>
          <p:cNvPr id="276" name="Google Shape;276;p34"/>
          <p:cNvSpPr txBox="1">
            <a:spLocks noGrp="1"/>
          </p:cNvSpPr>
          <p:nvPr>
            <p:ph type="subTitle" idx="2"/>
          </p:nvPr>
        </p:nvSpPr>
        <p:spPr>
          <a:xfrm>
            <a:off x="720000" y="1017725"/>
            <a:ext cx="5513291" cy="37806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vi-VN" sz="1800">
                <a:latin typeface="Montserrat ExtraBold" panose="00000900000000000000" pitchFamily="2" charset="0"/>
              </a:rPr>
              <a:t>Y tế</a:t>
            </a:r>
            <a:r>
              <a:rPr lang="vi-VN" sz="1800">
                <a:latin typeface="Montserrat ExtraBold" panose="00000900000000000000" pitchFamily="2" charset="0"/>
              </a:rPr>
              <a:t> luôn là một lĩnh vực </a:t>
            </a:r>
            <a:r>
              <a:rPr lang="en-US" altLang="vi-VN" sz="1800">
                <a:latin typeface="Montserrat ExtraBold" panose="00000900000000000000" pitchFamily="2" charset="0"/>
              </a:rPr>
              <a:t>luôn hết sức cần thiết và quan trọng</a:t>
            </a:r>
            <a:r>
              <a:rPr lang="vi-VN" sz="1800">
                <a:latin typeface="Montserrat ExtraBold" panose="00000900000000000000" pitchFamily="2" charset="0"/>
              </a:rPr>
              <a:t>. Một website </a:t>
            </a:r>
            <a:r>
              <a:rPr lang="en-US" altLang="vi-VN" sz="1800">
                <a:latin typeface="Montserrat ExtraBold" panose="00000900000000000000" pitchFamily="2" charset="0"/>
              </a:rPr>
              <a:t>đặt lịch khám</a:t>
            </a:r>
            <a:r>
              <a:rPr lang="vi-VN" sz="1800">
                <a:latin typeface="Montserrat ExtraBold" panose="00000900000000000000" pitchFamily="2" charset="0"/>
              </a:rPr>
              <a:t> cung cấp </a:t>
            </a:r>
            <a:r>
              <a:rPr lang="en-US" altLang="vi-VN" sz="1800">
                <a:latin typeface="Montserrat ExtraBold" panose="00000900000000000000" pitchFamily="2" charset="0"/>
              </a:rPr>
              <a:t>các dịch vụ</a:t>
            </a:r>
            <a:r>
              <a:rPr lang="vi-VN" sz="1800">
                <a:latin typeface="Montserrat ExtraBold" panose="00000900000000000000" pitchFamily="2" charset="0"/>
              </a:rPr>
              <a:t> nhanh chóng, chính xác và </a:t>
            </a:r>
            <a:r>
              <a:rPr lang="en-US" altLang="vi-VN" sz="1800">
                <a:latin typeface="Montserrat ExtraBold" panose="00000900000000000000" pitchFamily="2" charset="0"/>
              </a:rPr>
              <a:t>thông tin y khoa</a:t>
            </a:r>
            <a:r>
              <a:rPr lang="vi-VN" sz="1800">
                <a:latin typeface="Montserrat ExtraBold" panose="00000900000000000000" pitchFamily="2" charset="0"/>
              </a:rPr>
              <a:t> là rất cần thiết.</a:t>
            </a:r>
            <a:endParaRPr lang="en-US" sz="1800">
              <a:latin typeface="Montserrat ExtraBold" panose="00000900000000000000" pitchFamily="2" charset="0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>
              <a:latin typeface="Montserrat ExtraBold" panose="00000900000000000000" pitchFamily="2" charset="0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Montserrat ExtraBold" panose="00000900000000000000" pitchFamily="2" charset="0"/>
              </a:rPr>
              <a:t>Đề tài đáp ứng tốt yêu cầu về kiến thức lập trình web, kỹ năng quản lý dự án, và trình bày báo cáo học thuật.</a:t>
            </a:r>
            <a:endParaRPr lang="en-US" sz="1800">
              <a:latin typeface="Montserrat ExtraBold" panose="00000900000000000000" pitchFamily="2" charset="0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>
              <a:latin typeface="Montserrat ExtraBold" panose="00000900000000000000" pitchFamily="2" charset="0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Montserrat ExtraBold" panose="00000900000000000000" pitchFamily="2" charset="0"/>
              </a:rPr>
              <a:t>Học tập và nghiên cứu thêm các kiến thức mới như các Framework và các nền tảng công nghệ mới.</a:t>
            </a:r>
            <a:endParaRPr lang="en-US" sz="1800">
              <a:latin typeface="Montserrat ExtraBold" panose="00000900000000000000" pitchFamily="2" charset="0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Montserrat" panose="00000500000000000000" pitchFamily="2" charset="0"/>
              </a:rPr>
              <a:t>	</a:t>
            </a:r>
            <a:endParaRPr sz="1800">
              <a:latin typeface="Montserrat" panose="00000500000000000000" pitchFamily="2" charset="0"/>
            </a:endParaRPr>
          </a:p>
        </p:txBody>
      </p:sp>
      <p:pic>
        <p:nvPicPr>
          <p:cNvPr id="282" name="Google Shape;282;p34"/>
          <p:cNvPicPr preferRelativeResize="0"/>
          <p:nvPr/>
        </p:nvPicPr>
        <p:blipFill rotWithShape="1">
          <a:blip r:embed="rId1"/>
          <a:srcRect l="81081" b="47011"/>
          <a:stretch>
            <a:fillRect/>
          </a:stretch>
        </p:blipFill>
        <p:spPr>
          <a:xfrm rot="8338326" flipH="1">
            <a:off x="-619092" y="2266735"/>
            <a:ext cx="2048071" cy="3718079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java_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1915" y="264160"/>
            <a:ext cx="2189480" cy="2189480"/>
          </a:xfrm>
          <a:prstGeom prst="rect">
            <a:avLst/>
          </a:prstGeom>
        </p:spPr>
      </p:pic>
      <p:pic>
        <p:nvPicPr>
          <p:cNvPr id="4" name="Picture 3" descr="medicine-transparent-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1915" y="2453640"/>
            <a:ext cx="2345690" cy="2345690"/>
          </a:xfrm>
          <a:prstGeom prst="rect">
            <a:avLst/>
          </a:prstGeom>
        </p:spPr>
      </p:pic>
    </p:spTree>
  </p:cSld>
  <p:clrMapOvr>
    <a:masterClrMapping/>
  </p:clrMapOvr>
  <p:transition spd="slow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1"/>
            </a:gs>
            <a:gs pos="49000">
              <a:schemeClr val="lt1"/>
            </a:gs>
            <a:gs pos="100000">
              <a:schemeClr val="dk2"/>
            </a:gs>
          </a:gsLst>
          <a:lin ang="0" scaled="0"/>
        </a:gradFill>
        <a:effectLst/>
      </p:bgPr>
    </p:bg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Google Shape;264;p33"/>
          <p:cNvPicPr preferRelativeResize="0"/>
          <p:nvPr/>
        </p:nvPicPr>
        <p:blipFill rotWithShape="1">
          <a:blip r:embed="rId1"/>
          <a:srcRect l="28908" t="43493" r="17025"/>
          <a:stretch>
            <a:fillRect/>
          </a:stretch>
        </p:blipFill>
        <p:spPr>
          <a:xfrm rot="-4812664">
            <a:off x="-1692943" y="589264"/>
            <a:ext cx="5853222" cy="3964969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33"/>
          <p:cNvSpPr txBox="1">
            <a:spLocks noGrp="1"/>
          </p:cNvSpPr>
          <p:nvPr>
            <p:ph type="title"/>
          </p:nvPr>
        </p:nvSpPr>
        <p:spPr>
          <a:xfrm>
            <a:off x="900650" y="2080598"/>
            <a:ext cx="7342700" cy="98230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Montserrat ExtraBold" panose="00000900000000000000" pitchFamily="2" charset="0"/>
              </a:rPr>
              <a:t>MỤC TIÊU CỦA ĐỀ TÀI</a:t>
            </a:r>
            <a:endParaRPr>
              <a:latin typeface="Montserrat ExtraBold" panose="00000900000000000000" pitchFamily="2" charset="0"/>
            </a:endParaRPr>
          </a:p>
        </p:txBody>
      </p:sp>
      <p:sp>
        <p:nvSpPr>
          <p:cNvPr id="267" name="Google Shape;267;p33"/>
          <p:cNvSpPr txBox="1">
            <a:spLocks noGrp="1"/>
          </p:cNvSpPr>
          <p:nvPr>
            <p:ph type="title" idx="2"/>
          </p:nvPr>
        </p:nvSpPr>
        <p:spPr>
          <a:xfrm>
            <a:off x="3875352" y="1287735"/>
            <a:ext cx="1386790" cy="114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Montserrat ExtraBold" panose="00000900000000000000" pitchFamily="2" charset="0"/>
              </a:rPr>
              <a:t>02</a:t>
            </a:r>
            <a:endParaRPr>
              <a:latin typeface="Montserrat ExtraBold" panose="00000900000000000000" pitchFamily="2" charset="0"/>
            </a:endParaRPr>
          </a:p>
        </p:txBody>
      </p:sp>
    </p:spTree>
  </p:cSld>
  <p:clrMapOvr>
    <a:masterClrMapping/>
  </p:clrMapOvr>
  <p:transition spd="slow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1"/>
            </a:gs>
            <a:gs pos="49000">
              <a:schemeClr val="lt1"/>
            </a:gs>
            <a:gs pos="100000">
              <a:schemeClr val="dk2"/>
            </a:gs>
          </a:gsLst>
          <a:lin ang="0" scaled="0"/>
        </a:gradFill>
        <a:effectLst/>
      </p:bgPr>
    </p:bg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Google Shape;272;p34"/>
          <p:cNvPicPr preferRelativeResize="0"/>
          <p:nvPr/>
        </p:nvPicPr>
        <p:blipFill rotWithShape="1">
          <a:blip r:embed="rId1"/>
          <a:srcRect r="46167" b="58830"/>
          <a:stretch>
            <a:fillRect/>
          </a:stretch>
        </p:blipFill>
        <p:spPr>
          <a:xfrm rot="-9899997" flipH="1">
            <a:off x="3809697" y="-639041"/>
            <a:ext cx="5827977" cy="2888634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34"/>
          <p:cNvSpPr txBox="1">
            <a:spLocks noGrp="1"/>
          </p:cNvSpPr>
          <p:nvPr>
            <p:ph type="title"/>
          </p:nvPr>
        </p:nvSpPr>
        <p:spPr>
          <a:xfrm>
            <a:off x="796835" y="23801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00B0F0"/>
                </a:solidFill>
                <a:latin typeface="Montserrat ExtraBold" panose="00000900000000000000" pitchFamily="2" charset="0"/>
              </a:rPr>
              <a:t>MỤC TIÊU CỦA ĐỀ TÀI</a:t>
            </a:r>
            <a:endParaRPr lang="en-US" sz="2800">
              <a:solidFill>
                <a:srgbClr val="00B0F0"/>
              </a:solidFill>
              <a:latin typeface="Montserrat ExtraBold" panose="00000900000000000000" pitchFamily="2" charset="0"/>
            </a:endParaRPr>
          </a:p>
        </p:txBody>
      </p:sp>
      <p:sp>
        <p:nvSpPr>
          <p:cNvPr id="276" name="Google Shape;276;p34"/>
          <p:cNvSpPr txBox="1">
            <a:spLocks noGrp="1"/>
          </p:cNvSpPr>
          <p:nvPr>
            <p:ph type="subTitle" idx="2"/>
          </p:nvPr>
        </p:nvSpPr>
        <p:spPr>
          <a:xfrm>
            <a:off x="323850" y="810895"/>
            <a:ext cx="8054340" cy="37807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Montserrat ExtraBold" panose="00000900000000000000" pitchFamily="2" charset="0"/>
              </a:rPr>
              <a:t>Xây dựng website đặt lịch khám hoàn thiện với các module chức năng.</a:t>
            </a:r>
            <a:endParaRPr lang="en-US" sz="1800">
              <a:latin typeface="Montserrat ExtraBold" panose="00000900000000000000" pitchFamily="2" charset="0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>
              <a:latin typeface="Montserrat ExtraBold" panose="00000900000000000000" pitchFamily="2" charset="0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Montserrat ExtraBold" panose="00000900000000000000" pitchFamily="2" charset="0"/>
              </a:rPr>
              <a:t>Phát triển hệ thống quản lý lịch khám: Tạo chức năng để quản trị viên có thể sửa, xóa và quản lý các lịch khám, người dùng và các bài báo y khoa.</a:t>
            </a:r>
            <a:endParaRPr lang="en-US" sz="1800">
              <a:latin typeface="Montserrat ExtraBold" panose="00000900000000000000" pitchFamily="2" charset="0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>
              <a:latin typeface="Montserrat ExtraBold" panose="00000900000000000000" pitchFamily="2" charset="0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Montserrat ExtraBold" panose="00000900000000000000" pitchFamily="2" charset="0"/>
              </a:rPr>
              <a:t>Có thể xây dựng và triển khai 1 hệ thống trợ lý ảo để có thể hỗ trợ người dùng.</a:t>
            </a:r>
            <a:endParaRPr lang="en-US" sz="1800">
              <a:latin typeface="Montserrat ExtraBold" panose="00000900000000000000" pitchFamily="2" charset="0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>
              <a:latin typeface="Montserrat ExtraBold" panose="00000900000000000000" pitchFamily="2" charset="0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Montserrat ExtraBold" panose="00000900000000000000" pitchFamily="2" charset="0"/>
              </a:rPr>
              <a:t>Hiểu cách thiết kế và triển khai hệ thống web hoàn chỉnh từ giao diện đến backend.</a:t>
            </a:r>
            <a:endParaRPr sz="1800">
              <a:latin typeface="Montserrat ExtraBold" panose="00000900000000000000" pitchFamily="2" charset="0"/>
            </a:endParaRPr>
          </a:p>
        </p:txBody>
      </p:sp>
      <p:pic>
        <p:nvPicPr>
          <p:cNvPr id="282" name="Google Shape;282;p34"/>
          <p:cNvPicPr preferRelativeResize="0"/>
          <p:nvPr/>
        </p:nvPicPr>
        <p:blipFill rotWithShape="1">
          <a:blip r:embed="rId1"/>
          <a:srcRect l="81081" b="47011"/>
          <a:stretch>
            <a:fillRect/>
          </a:stretch>
        </p:blipFill>
        <p:spPr>
          <a:xfrm rot="8338326" flipH="1">
            <a:off x="-619092" y="2266735"/>
            <a:ext cx="2048071" cy="37180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1"/>
            </a:gs>
            <a:gs pos="49000">
              <a:schemeClr val="lt1"/>
            </a:gs>
            <a:gs pos="100000">
              <a:schemeClr val="dk2"/>
            </a:gs>
          </a:gsLst>
          <a:lin ang="0" scaled="0"/>
        </a:gradFill>
        <a:effectLst/>
      </p:bgPr>
    </p:bg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Google Shape;264;p33"/>
          <p:cNvPicPr preferRelativeResize="0"/>
          <p:nvPr/>
        </p:nvPicPr>
        <p:blipFill rotWithShape="1">
          <a:blip r:embed="rId1"/>
          <a:srcRect l="28908" t="43493" r="17025"/>
          <a:stretch>
            <a:fillRect/>
          </a:stretch>
        </p:blipFill>
        <p:spPr>
          <a:xfrm rot="-4812664">
            <a:off x="-1692943" y="589264"/>
            <a:ext cx="5853222" cy="3964969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33"/>
          <p:cNvSpPr txBox="1">
            <a:spLocks noGrp="1"/>
          </p:cNvSpPr>
          <p:nvPr>
            <p:ph type="title"/>
          </p:nvPr>
        </p:nvSpPr>
        <p:spPr>
          <a:xfrm>
            <a:off x="900649" y="2080598"/>
            <a:ext cx="7933967" cy="98230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Montserrat ExtraBold" panose="00000900000000000000" pitchFamily="2" charset="0"/>
              </a:rPr>
              <a:t>NỘI DUNG NGHIÊN CỨU</a:t>
            </a:r>
            <a:endParaRPr>
              <a:latin typeface="Montserrat ExtraBold" panose="00000900000000000000" pitchFamily="2" charset="0"/>
            </a:endParaRPr>
          </a:p>
        </p:txBody>
      </p:sp>
      <p:sp>
        <p:nvSpPr>
          <p:cNvPr id="267" name="Google Shape;267;p33"/>
          <p:cNvSpPr txBox="1">
            <a:spLocks noGrp="1"/>
          </p:cNvSpPr>
          <p:nvPr>
            <p:ph type="title" idx="2"/>
          </p:nvPr>
        </p:nvSpPr>
        <p:spPr>
          <a:xfrm>
            <a:off x="3875352" y="1287735"/>
            <a:ext cx="1386790" cy="114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Montserrat ExtraBold" panose="00000900000000000000" pitchFamily="2" charset="0"/>
              </a:rPr>
              <a:t>03</a:t>
            </a:r>
            <a:endParaRPr>
              <a:latin typeface="Montserrat ExtraBold" panose="00000900000000000000" pitchFamily="2" charset="0"/>
            </a:endParaRPr>
          </a:p>
        </p:txBody>
      </p:sp>
    </p:spTree>
  </p:cSld>
  <p:clrMapOvr>
    <a:masterClrMapping/>
  </p:clrMapOvr>
  <p:transition spd="slow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1"/>
            </a:gs>
            <a:gs pos="49000">
              <a:schemeClr val="lt1"/>
            </a:gs>
            <a:gs pos="100000">
              <a:schemeClr val="dk2"/>
            </a:gs>
          </a:gsLst>
          <a:lin ang="0" scaled="0"/>
        </a:gradFill>
        <a:effectLst/>
      </p:bgPr>
    </p:bg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Google Shape;272;p34"/>
          <p:cNvPicPr preferRelativeResize="0"/>
          <p:nvPr/>
        </p:nvPicPr>
        <p:blipFill rotWithShape="1">
          <a:blip r:embed="rId1"/>
          <a:srcRect r="46167" b="58830"/>
          <a:stretch>
            <a:fillRect/>
          </a:stretch>
        </p:blipFill>
        <p:spPr>
          <a:xfrm rot="-9899997" flipH="1">
            <a:off x="3809697" y="-639041"/>
            <a:ext cx="5827977" cy="2888634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34"/>
          <p:cNvSpPr txBox="1">
            <a:spLocks noGrp="1"/>
          </p:cNvSpPr>
          <p:nvPr>
            <p:ph type="title"/>
          </p:nvPr>
        </p:nvSpPr>
        <p:spPr>
          <a:xfrm>
            <a:off x="404943" y="119576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00B0F0"/>
                </a:solidFill>
                <a:latin typeface="Montserrat ExtraBold" panose="00000900000000000000" pitchFamily="2" charset="0"/>
              </a:rPr>
              <a:t>NỘI DUNG NGHIÊN CỨU</a:t>
            </a:r>
            <a:endParaRPr lang="en-US" sz="2800">
              <a:solidFill>
                <a:srgbClr val="00B0F0"/>
              </a:solidFill>
              <a:latin typeface="Montserrat ExtraBold" panose="00000900000000000000" pitchFamily="2" charset="0"/>
            </a:endParaRPr>
          </a:p>
        </p:txBody>
      </p:sp>
      <p:pic>
        <p:nvPicPr>
          <p:cNvPr id="282" name="Google Shape;282;p34"/>
          <p:cNvPicPr preferRelativeResize="0"/>
          <p:nvPr/>
        </p:nvPicPr>
        <p:blipFill rotWithShape="1">
          <a:blip r:embed="rId1"/>
          <a:srcRect l="81081" b="47011"/>
          <a:stretch>
            <a:fillRect/>
          </a:stretch>
        </p:blipFill>
        <p:spPr>
          <a:xfrm rot="8338326" flipH="1">
            <a:off x="-619092" y="2266735"/>
            <a:ext cx="2048071" cy="371807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1" name="Google Shape;226;p56"/>
          <p:cNvGrpSpPr/>
          <p:nvPr/>
        </p:nvGrpSpPr>
        <p:grpSpPr>
          <a:xfrm flipH="1">
            <a:off x="516890" y="1556385"/>
            <a:ext cx="8315960" cy="953770"/>
            <a:chOff x="5522299" y="1681858"/>
            <a:chExt cx="7576095" cy="953906"/>
          </a:xfrm>
        </p:grpSpPr>
        <p:cxnSp>
          <p:nvCxnSpPr>
            <p:cNvPr id="292" name="Google Shape;227;p56"/>
            <p:cNvCxnSpPr/>
            <p:nvPr/>
          </p:nvCxnSpPr>
          <p:spPr>
            <a:xfrm>
              <a:off x="5821294" y="2477546"/>
              <a:ext cx="7277100" cy="0"/>
            </a:xfrm>
            <a:prstGeom prst="straightConnector1">
              <a:avLst/>
            </a:prstGeom>
            <a:noFill/>
            <a:ln w="28575" cap="flat" cmpd="sng">
              <a:solidFill>
                <a:srgbClr val="FFC000"/>
              </a:solidFill>
              <a:prstDash val="dash"/>
              <a:miter lim="800000"/>
              <a:headEnd type="none" w="sm" len="sm"/>
              <a:tailEnd type="none" w="sm" len="sm"/>
            </a:ln>
          </p:spPr>
        </p:cxnSp>
        <p:grpSp>
          <p:nvGrpSpPr>
            <p:cNvPr id="293" name="Google Shape;228;p56"/>
            <p:cNvGrpSpPr/>
            <p:nvPr/>
          </p:nvGrpSpPr>
          <p:grpSpPr>
            <a:xfrm>
              <a:off x="6017061" y="2414384"/>
              <a:ext cx="221380" cy="221380"/>
              <a:chOff x="6017061" y="2038998"/>
              <a:chExt cx="221380" cy="221380"/>
            </a:xfrm>
          </p:grpSpPr>
          <p:sp>
            <p:nvSpPr>
              <p:cNvPr id="297" name="Google Shape;229;p56"/>
              <p:cNvSpPr/>
              <p:nvPr/>
            </p:nvSpPr>
            <p:spPr>
              <a:xfrm>
                <a:off x="6017061" y="2038998"/>
                <a:ext cx="221380" cy="221380"/>
              </a:xfrm>
              <a:prstGeom prst="ellipse">
                <a:avLst/>
              </a:prstGeom>
              <a:solidFill>
                <a:srgbClr val="75707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 panose="020B0604020202020204"/>
                  <a:buNone/>
                </a:pPr>
                <a:endParaRPr sz="2000" b="1" i="0" u="none" strike="noStrike" cap="none">
                  <a:solidFill>
                    <a:schemeClr val="lt1"/>
                  </a:solidFill>
                  <a:latin typeface="Montserrat" panose="00000500000000000000"/>
                  <a:ea typeface="Montserrat" panose="00000500000000000000"/>
                  <a:cs typeface="Montserrat" panose="00000500000000000000"/>
                  <a:sym typeface="Montserrat" panose="00000500000000000000"/>
                </a:endParaRPr>
              </a:p>
            </p:txBody>
          </p:sp>
          <p:sp>
            <p:nvSpPr>
              <p:cNvPr id="298" name="Google Shape;230;p56"/>
              <p:cNvSpPr/>
              <p:nvPr/>
            </p:nvSpPr>
            <p:spPr>
              <a:xfrm>
                <a:off x="6063367" y="2078877"/>
                <a:ext cx="128766" cy="135204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 panose="020B0604020202020204"/>
                  <a:buNone/>
                </a:pPr>
                <a:endParaRPr sz="2000" b="1" i="0" u="none" strike="noStrike" cap="none">
                  <a:solidFill>
                    <a:schemeClr val="lt1"/>
                  </a:solidFill>
                  <a:latin typeface="Montserrat" panose="00000500000000000000"/>
                  <a:ea typeface="Montserrat" panose="00000500000000000000"/>
                  <a:cs typeface="Montserrat" panose="00000500000000000000"/>
                  <a:sym typeface="Montserrat" panose="00000500000000000000"/>
                </a:endParaRPr>
              </a:p>
            </p:txBody>
          </p:sp>
        </p:grpSp>
        <p:grpSp>
          <p:nvGrpSpPr>
            <p:cNvPr id="294" name="Google Shape;231;p56"/>
            <p:cNvGrpSpPr/>
            <p:nvPr/>
          </p:nvGrpSpPr>
          <p:grpSpPr>
            <a:xfrm>
              <a:off x="5522299" y="1681858"/>
              <a:ext cx="5823805" cy="612227"/>
              <a:chOff x="5522299" y="1798511"/>
              <a:chExt cx="5823805" cy="520274"/>
            </a:xfrm>
          </p:grpSpPr>
          <p:sp>
            <p:nvSpPr>
              <p:cNvPr id="295" name="Google Shape;232;p56"/>
              <p:cNvSpPr/>
              <p:nvPr/>
            </p:nvSpPr>
            <p:spPr>
              <a:xfrm>
                <a:off x="5522299" y="1798511"/>
                <a:ext cx="5805293" cy="520274"/>
              </a:xfrm>
              <a:prstGeom prst="roundRect">
                <a:avLst>
                  <a:gd name="adj" fmla="val 16667"/>
                </a:avLst>
              </a:prstGeom>
              <a:solidFill>
                <a:srgbClr val="1E819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 panose="020B0604020202020204"/>
                  <a:buNone/>
                </a:pPr>
                <a:endParaRPr sz="2000" b="1" i="0" u="none" strike="noStrike" cap="none" dirty="0">
                  <a:solidFill>
                    <a:schemeClr val="lt1"/>
                  </a:solidFill>
                  <a:latin typeface="Montserrat" panose="00000500000000000000"/>
                  <a:ea typeface="Montserrat" panose="00000500000000000000"/>
                  <a:cs typeface="Montserrat" panose="00000500000000000000"/>
                  <a:sym typeface="Montserrat" panose="00000500000000000000"/>
                </a:endParaRPr>
              </a:p>
            </p:txBody>
          </p:sp>
          <p:sp>
            <p:nvSpPr>
              <p:cNvPr id="296" name="Google Shape;233;p56"/>
              <p:cNvSpPr txBox="1"/>
              <p:nvPr/>
            </p:nvSpPr>
            <p:spPr>
              <a:xfrm>
                <a:off x="5668082" y="1923722"/>
                <a:ext cx="5678022" cy="3378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 panose="020B0604020202020204"/>
                  <a:buNone/>
                </a:pPr>
                <a:r>
                  <a:rPr lang="en-US" sz="2000" b="1">
                    <a:solidFill>
                      <a:schemeClr val="lt1"/>
                    </a:solidFill>
                    <a:latin typeface="Montserrat" panose="00000500000000000000"/>
                    <a:ea typeface="Montserrat" panose="00000500000000000000"/>
                    <a:cs typeface="Montserrat" panose="00000500000000000000"/>
                    <a:sym typeface="Montserrat" panose="00000500000000000000"/>
                  </a:rPr>
                  <a:t>Xây dựng theo kiến trúc MVC </a:t>
                </a:r>
                <a:endParaRPr sz="2000" b="1" i="0" u="none" strike="noStrike" cap="none" dirty="0">
                  <a:solidFill>
                    <a:schemeClr val="lt1"/>
                  </a:solidFill>
                  <a:latin typeface="Montserrat" panose="00000500000000000000"/>
                  <a:ea typeface="Montserrat" panose="00000500000000000000"/>
                  <a:cs typeface="Montserrat" panose="00000500000000000000"/>
                  <a:sym typeface="Montserrat" panose="00000500000000000000"/>
                </a:endParaRPr>
              </a:p>
            </p:txBody>
          </p:sp>
        </p:grpSp>
      </p:grpSp>
      <p:grpSp>
        <p:nvGrpSpPr>
          <p:cNvPr id="299" name="Google Shape;235;p56"/>
          <p:cNvGrpSpPr/>
          <p:nvPr/>
        </p:nvGrpSpPr>
        <p:grpSpPr>
          <a:xfrm>
            <a:off x="489704" y="706128"/>
            <a:ext cx="8342842" cy="814482"/>
            <a:chOff x="4292600" y="1822839"/>
            <a:chExt cx="8137607" cy="814482"/>
          </a:xfrm>
        </p:grpSpPr>
        <p:grpSp>
          <p:nvGrpSpPr>
            <p:cNvPr id="300" name="Google Shape;236;p56"/>
            <p:cNvGrpSpPr/>
            <p:nvPr/>
          </p:nvGrpSpPr>
          <p:grpSpPr>
            <a:xfrm>
              <a:off x="4292600" y="1822839"/>
              <a:ext cx="8137607" cy="814482"/>
              <a:chOff x="4292600" y="1822839"/>
              <a:chExt cx="8137607" cy="814482"/>
            </a:xfrm>
          </p:grpSpPr>
          <p:cxnSp>
            <p:nvCxnSpPr>
              <p:cNvPr id="302" name="Google Shape;237;p56"/>
              <p:cNvCxnSpPr/>
              <p:nvPr/>
            </p:nvCxnSpPr>
            <p:spPr>
              <a:xfrm>
                <a:off x="4292600" y="2526631"/>
                <a:ext cx="72771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accent4"/>
                </a:solidFill>
                <a:prstDash val="dash"/>
                <a:round/>
                <a:headEnd type="none" w="sm" len="sm"/>
                <a:tailEnd type="none" w="sm" len="sm"/>
              </a:ln>
            </p:spPr>
          </p:cxnSp>
          <p:grpSp>
            <p:nvGrpSpPr>
              <p:cNvPr id="303" name="Google Shape;238;p56"/>
              <p:cNvGrpSpPr/>
              <p:nvPr/>
            </p:nvGrpSpPr>
            <p:grpSpPr>
              <a:xfrm>
                <a:off x="5985309" y="2415941"/>
                <a:ext cx="221380" cy="221380"/>
                <a:chOff x="5985309" y="2040555"/>
                <a:chExt cx="221380" cy="221380"/>
              </a:xfrm>
            </p:grpSpPr>
            <p:sp>
              <p:nvSpPr>
                <p:cNvPr id="307" name="Google Shape;239;p56"/>
                <p:cNvSpPr/>
                <p:nvPr/>
              </p:nvSpPr>
              <p:spPr>
                <a:xfrm>
                  <a:off x="5985309" y="2040555"/>
                  <a:ext cx="221380" cy="221380"/>
                </a:xfrm>
                <a:prstGeom prst="ellipse">
                  <a:avLst/>
                </a:prstGeom>
                <a:solidFill>
                  <a:srgbClr val="75707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0" u="none" strike="noStrike" cap="none">
                    <a:solidFill>
                      <a:schemeClr val="lt1"/>
                    </a:solidFill>
                    <a:latin typeface="Montserrat" panose="00000500000000000000"/>
                    <a:ea typeface="Montserrat" panose="00000500000000000000"/>
                    <a:cs typeface="Montserrat" panose="00000500000000000000"/>
                    <a:sym typeface="Montserrat" panose="00000500000000000000"/>
                  </a:endParaRPr>
                </a:p>
              </p:txBody>
            </p:sp>
            <p:sp>
              <p:nvSpPr>
                <p:cNvPr id="308" name="Google Shape;240;p56"/>
                <p:cNvSpPr/>
                <p:nvPr/>
              </p:nvSpPr>
              <p:spPr>
                <a:xfrm>
                  <a:off x="6031617" y="2084121"/>
                  <a:ext cx="128766" cy="135204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0" u="none" strike="noStrike" cap="none">
                    <a:solidFill>
                      <a:schemeClr val="lt1"/>
                    </a:solidFill>
                    <a:latin typeface="Montserrat" panose="00000500000000000000"/>
                    <a:ea typeface="Montserrat" panose="00000500000000000000"/>
                    <a:cs typeface="Montserrat" panose="00000500000000000000"/>
                    <a:sym typeface="Montserrat" panose="00000500000000000000"/>
                  </a:endParaRPr>
                </a:p>
              </p:txBody>
            </p:sp>
          </p:grpSp>
          <p:grpSp>
            <p:nvGrpSpPr>
              <p:cNvPr id="304" name="Google Shape;241;p56"/>
              <p:cNvGrpSpPr/>
              <p:nvPr/>
            </p:nvGrpSpPr>
            <p:grpSpPr>
              <a:xfrm>
                <a:off x="6206688" y="1822839"/>
                <a:ext cx="6223519" cy="612140"/>
                <a:chOff x="6206688" y="1918318"/>
                <a:chExt cx="6223519" cy="520200"/>
              </a:xfrm>
            </p:grpSpPr>
            <p:sp>
              <p:nvSpPr>
                <p:cNvPr id="305" name="Google Shape;242;p56"/>
                <p:cNvSpPr/>
                <p:nvPr/>
              </p:nvSpPr>
              <p:spPr>
                <a:xfrm>
                  <a:off x="6206688" y="1918318"/>
                  <a:ext cx="6223519" cy="5202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1E819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0" u="none" strike="noStrike" cap="none" dirty="0">
                    <a:solidFill>
                      <a:schemeClr val="lt1"/>
                    </a:solidFill>
                    <a:latin typeface="Montserrat" panose="00000500000000000000"/>
                    <a:ea typeface="Montserrat" panose="00000500000000000000"/>
                    <a:cs typeface="Montserrat" panose="00000500000000000000"/>
                    <a:sym typeface="Montserrat" panose="00000500000000000000"/>
                  </a:endParaRPr>
                </a:p>
              </p:txBody>
            </p:sp>
            <p:sp>
              <p:nvSpPr>
                <p:cNvPr id="306" name="Google Shape;243;p56"/>
                <p:cNvSpPr txBox="1"/>
                <p:nvPr/>
              </p:nvSpPr>
              <p:spPr>
                <a:xfrm>
                  <a:off x="6206688" y="2037751"/>
                  <a:ext cx="5438364" cy="33998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sp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r>
                    <a:rPr lang="en-US" sz="2000" b="1" i="0" u="none" strike="noStrike" cap="none" dirty="0" err="1">
                      <a:solidFill>
                        <a:schemeClr val="lt1"/>
                      </a:solidFill>
                      <a:latin typeface="Montserrat" panose="00000500000000000000"/>
                      <a:ea typeface="Montserrat" panose="00000500000000000000"/>
                      <a:cs typeface="Montserrat" panose="00000500000000000000"/>
                      <a:sym typeface="Montserrat" panose="00000500000000000000"/>
                    </a:rPr>
                    <a:t>Khảo</a:t>
                  </a:r>
                  <a:r>
                    <a:rPr lang="en-US" sz="2000" b="1" i="0" u="none" strike="noStrike" cap="none" dirty="0">
                      <a:solidFill>
                        <a:schemeClr val="lt1"/>
                      </a:solidFill>
                      <a:latin typeface="Montserrat" panose="00000500000000000000"/>
                      <a:ea typeface="Montserrat" panose="00000500000000000000"/>
                      <a:cs typeface="Montserrat" panose="00000500000000000000"/>
                      <a:sym typeface="Montserrat" panose="00000500000000000000"/>
                    </a:rPr>
                    <a:t> </a:t>
                  </a:r>
                  <a:r>
                    <a:rPr lang="en-US" sz="2000" b="1" i="0" u="none" strike="noStrike" cap="none" dirty="0" err="1">
                      <a:solidFill>
                        <a:schemeClr val="lt1"/>
                      </a:solidFill>
                      <a:latin typeface="Montserrat" panose="00000500000000000000"/>
                      <a:ea typeface="Montserrat" panose="00000500000000000000"/>
                      <a:cs typeface="Montserrat" panose="00000500000000000000"/>
                      <a:sym typeface="Montserrat" panose="00000500000000000000"/>
                    </a:rPr>
                    <a:t>sát</a:t>
                  </a:r>
                  <a:r>
                    <a:rPr lang="en-US" sz="2000" b="1" dirty="0">
                      <a:solidFill>
                        <a:schemeClr val="lt1"/>
                      </a:solidFill>
                      <a:latin typeface="Montserrat" panose="00000500000000000000"/>
                      <a:ea typeface="Montserrat" panose="00000500000000000000"/>
                      <a:cs typeface="Montserrat" panose="00000500000000000000"/>
                      <a:sym typeface="Montserrat" panose="00000500000000000000"/>
                    </a:rPr>
                    <a:t>,</a:t>
                  </a:r>
                  <a:r>
                    <a:rPr lang="en-US" sz="2000" b="1" i="0" u="none" strike="noStrike" cap="none" dirty="0">
                      <a:solidFill>
                        <a:schemeClr val="lt1"/>
                      </a:solidFill>
                      <a:latin typeface="Montserrat" panose="00000500000000000000"/>
                      <a:ea typeface="Montserrat" panose="00000500000000000000"/>
                      <a:cs typeface="Montserrat" panose="00000500000000000000"/>
                      <a:sym typeface="Montserrat" panose="00000500000000000000"/>
                    </a:rPr>
                    <a:t> </a:t>
                  </a:r>
                  <a:r>
                    <a:rPr lang="en-US" sz="2000" b="1" i="0" u="none" strike="noStrike" cap="none" err="1">
                      <a:solidFill>
                        <a:schemeClr val="lt1"/>
                      </a:solidFill>
                      <a:latin typeface="Montserrat" panose="00000500000000000000"/>
                      <a:ea typeface="Montserrat" panose="00000500000000000000"/>
                      <a:cs typeface="Montserrat" panose="00000500000000000000"/>
                      <a:sym typeface="Montserrat" panose="00000500000000000000"/>
                    </a:rPr>
                    <a:t>phân</a:t>
                  </a:r>
                  <a:r>
                    <a:rPr lang="en-US" sz="2000" b="1" i="0" u="none" strike="noStrike" cap="none">
                      <a:solidFill>
                        <a:schemeClr val="lt1"/>
                      </a:solidFill>
                      <a:latin typeface="Montserrat" panose="00000500000000000000"/>
                      <a:ea typeface="Montserrat" panose="00000500000000000000"/>
                      <a:cs typeface="Montserrat" panose="00000500000000000000"/>
                      <a:sym typeface="Montserrat" panose="00000500000000000000"/>
                    </a:rPr>
                    <a:t> </a:t>
                  </a:r>
                  <a:r>
                    <a:rPr lang="en-US" sz="2000" b="1">
                      <a:solidFill>
                        <a:schemeClr val="lt1"/>
                      </a:solidFill>
                      <a:latin typeface="Montserrat" panose="00000500000000000000"/>
                      <a:ea typeface="Montserrat" panose="00000500000000000000"/>
                      <a:cs typeface="Montserrat" panose="00000500000000000000"/>
                      <a:sym typeface="Montserrat" panose="00000500000000000000"/>
                    </a:rPr>
                    <a:t>tích nghiệp vụ</a:t>
                  </a:r>
                  <a:endParaRPr sz="2000" b="1" i="0" u="none" strike="noStrike" cap="none" dirty="0">
                    <a:solidFill>
                      <a:schemeClr val="lt1"/>
                    </a:solidFill>
                    <a:latin typeface="Montserrat" panose="00000500000000000000"/>
                    <a:ea typeface="Montserrat" panose="00000500000000000000"/>
                    <a:cs typeface="Montserrat" panose="00000500000000000000"/>
                    <a:sym typeface="Montserrat" panose="00000500000000000000"/>
                  </a:endParaRPr>
                </a:p>
              </p:txBody>
            </p:sp>
          </p:grpSp>
        </p:grpSp>
        <p:pic>
          <p:nvPicPr>
            <p:cNvPr id="301" name="Google Shape;244;p56" descr="Icon&#10;&#10;Description automatically generated"/>
            <p:cNvPicPr preferRelativeResize="0"/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5000740" y="1826027"/>
              <a:ext cx="684063" cy="68406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09" name="Google Shape;246;p56"/>
          <p:cNvGrpSpPr/>
          <p:nvPr/>
        </p:nvGrpSpPr>
        <p:grpSpPr>
          <a:xfrm flipH="1">
            <a:off x="555887" y="3282874"/>
            <a:ext cx="8325217" cy="880829"/>
            <a:chOff x="4968944" y="1754935"/>
            <a:chExt cx="8325217" cy="880829"/>
          </a:xfrm>
        </p:grpSpPr>
        <p:cxnSp>
          <p:nvCxnSpPr>
            <p:cNvPr id="310" name="Google Shape;247;p56"/>
            <p:cNvCxnSpPr/>
            <p:nvPr/>
          </p:nvCxnSpPr>
          <p:spPr>
            <a:xfrm>
              <a:off x="6017061" y="2504419"/>
              <a:ext cx="7277100" cy="0"/>
            </a:xfrm>
            <a:prstGeom prst="straightConnector1">
              <a:avLst/>
            </a:prstGeom>
            <a:noFill/>
            <a:ln w="28575" cap="flat" cmpd="sng">
              <a:solidFill>
                <a:srgbClr val="FFC000"/>
              </a:solidFill>
              <a:prstDash val="dash"/>
              <a:miter lim="800000"/>
              <a:headEnd type="none" w="sm" len="sm"/>
              <a:tailEnd type="none" w="sm" len="sm"/>
            </a:ln>
          </p:spPr>
        </p:cxnSp>
        <p:grpSp>
          <p:nvGrpSpPr>
            <p:cNvPr id="311" name="Google Shape;248;p56"/>
            <p:cNvGrpSpPr/>
            <p:nvPr/>
          </p:nvGrpSpPr>
          <p:grpSpPr>
            <a:xfrm>
              <a:off x="6017061" y="2414384"/>
              <a:ext cx="221380" cy="221380"/>
              <a:chOff x="6017061" y="2038998"/>
              <a:chExt cx="221380" cy="221380"/>
            </a:xfrm>
          </p:grpSpPr>
          <p:sp>
            <p:nvSpPr>
              <p:cNvPr id="315" name="Google Shape;249;p56"/>
              <p:cNvSpPr/>
              <p:nvPr/>
            </p:nvSpPr>
            <p:spPr>
              <a:xfrm>
                <a:off x="6017061" y="2038998"/>
                <a:ext cx="221380" cy="221380"/>
              </a:xfrm>
              <a:prstGeom prst="ellipse">
                <a:avLst/>
              </a:prstGeom>
              <a:solidFill>
                <a:srgbClr val="75707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 panose="020B0604020202020204"/>
                  <a:buNone/>
                </a:pPr>
                <a:endParaRPr sz="2000" b="1" i="0" u="none" strike="noStrike" cap="none">
                  <a:solidFill>
                    <a:schemeClr val="lt1"/>
                  </a:solidFill>
                  <a:latin typeface="Montserrat" panose="00000500000000000000"/>
                  <a:ea typeface="Montserrat" panose="00000500000000000000"/>
                  <a:cs typeface="Montserrat" panose="00000500000000000000"/>
                  <a:sym typeface="Montserrat" panose="00000500000000000000"/>
                </a:endParaRPr>
              </a:p>
            </p:txBody>
          </p:sp>
          <p:sp>
            <p:nvSpPr>
              <p:cNvPr id="316" name="Google Shape;250;p56"/>
              <p:cNvSpPr/>
              <p:nvPr/>
            </p:nvSpPr>
            <p:spPr>
              <a:xfrm>
                <a:off x="6063367" y="2078877"/>
                <a:ext cx="128766" cy="135204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 panose="020B0604020202020204"/>
                  <a:buNone/>
                </a:pPr>
                <a:endParaRPr sz="2000" b="1" i="0" u="none" strike="noStrike" cap="none">
                  <a:solidFill>
                    <a:schemeClr val="lt1"/>
                  </a:solidFill>
                  <a:latin typeface="Montserrat" panose="00000500000000000000"/>
                  <a:ea typeface="Montserrat" panose="00000500000000000000"/>
                  <a:cs typeface="Montserrat" panose="00000500000000000000"/>
                  <a:sym typeface="Montserrat" panose="00000500000000000000"/>
                </a:endParaRPr>
              </a:p>
            </p:txBody>
          </p:sp>
        </p:grpSp>
        <p:grpSp>
          <p:nvGrpSpPr>
            <p:cNvPr id="312" name="Google Shape;251;p56"/>
            <p:cNvGrpSpPr/>
            <p:nvPr/>
          </p:nvGrpSpPr>
          <p:grpSpPr>
            <a:xfrm>
              <a:off x="4968944" y="1754935"/>
              <a:ext cx="6459855" cy="612140"/>
              <a:chOff x="4968944" y="1860613"/>
              <a:chExt cx="6459855" cy="520200"/>
            </a:xfrm>
          </p:grpSpPr>
          <p:sp>
            <p:nvSpPr>
              <p:cNvPr id="313" name="Google Shape;252;p56"/>
              <p:cNvSpPr/>
              <p:nvPr/>
            </p:nvSpPr>
            <p:spPr>
              <a:xfrm>
                <a:off x="4968944" y="1860613"/>
                <a:ext cx="6457315" cy="520200"/>
              </a:xfrm>
              <a:prstGeom prst="roundRect">
                <a:avLst>
                  <a:gd name="adj" fmla="val 16667"/>
                </a:avLst>
              </a:prstGeom>
              <a:solidFill>
                <a:srgbClr val="1E819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 panose="020B0604020202020204"/>
                  <a:buNone/>
                </a:pPr>
                <a:endParaRPr sz="2000" b="1" i="0" u="none" strike="noStrike" cap="none">
                  <a:solidFill>
                    <a:schemeClr val="lt1"/>
                  </a:solidFill>
                  <a:latin typeface="Montserrat" panose="00000500000000000000"/>
                  <a:ea typeface="Montserrat" panose="00000500000000000000"/>
                  <a:cs typeface="Montserrat" panose="00000500000000000000"/>
                  <a:sym typeface="Montserrat" panose="00000500000000000000"/>
                </a:endParaRPr>
              </a:p>
            </p:txBody>
          </p:sp>
          <p:sp>
            <p:nvSpPr>
              <p:cNvPr id="314" name="Google Shape;253;p56"/>
              <p:cNvSpPr txBox="1"/>
              <p:nvPr/>
            </p:nvSpPr>
            <p:spPr>
              <a:xfrm>
                <a:off x="5016569" y="1978791"/>
                <a:ext cx="6412230" cy="3378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 panose="020B0604020202020204"/>
                  <a:buNone/>
                </a:pPr>
                <a:r>
                  <a:rPr lang="en-US" sz="2000" b="1" dirty="0" err="1">
                    <a:solidFill>
                      <a:schemeClr val="lt1"/>
                    </a:solidFill>
                    <a:latin typeface="Montserrat" panose="00000500000000000000"/>
                    <a:ea typeface="Montserrat" panose="00000500000000000000"/>
                    <a:cs typeface="Montserrat" panose="00000500000000000000"/>
                    <a:sym typeface="Montserrat" panose="00000500000000000000"/>
                  </a:rPr>
                  <a:t>Lập</a:t>
                </a:r>
                <a:r>
                  <a:rPr lang="en-US" sz="2000" b="1" dirty="0">
                    <a:solidFill>
                      <a:schemeClr val="lt1"/>
                    </a:solidFill>
                    <a:latin typeface="Montserrat" panose="00000500000000000000"/>
                    <a:ea typeface="Montserrat" panose="00000500000000000000"/>
                    <a:cs typeface="Montserrat" panose="00000500000000000000"/>
                    <a:sym typeface="Montserrat" panose="00000500000000000000"/>
                  </a:rPr>
                  <a:t> </a:t>
                </a:r>
                <a:r>
                  <a:rPr lang="en-US" sz="2000" b="1" dirty="0" err="1">
                    <a:solidFill>
                      <a:schemeClr val="lt1"/>
                    </a:solidFill>
                    <a:latin typeface="Montserrat" panose="00000500000000000000"/>
                    <a:ea typeface="Montserrat" panose="00000500000000000000"/>
                    <a:cs typeface="Montserrat" panose="00000500000000000000"/>
                    <a:sym typeface="Montserrat" panose="00000500000000000000"/>
                  </a:rPr>
                  <a:t>trình</a:t>
                </a:r>
                <a:r>
                  <a:rPr lang="en-US" sz="2000" b="1" dirty="0">
                    <a:solidFill>
                      <a:schemeClr val="lt1"/>
                    </a:solidFill>
                    <a:latin typeface="Montserrat" panose="00000500000000000000"/>
                    <a:ea typeface="Montserrat" panose="00000500000000000000"/>
                    <a:cs typeface="Montserrat" panose="00000500000000000000"/>
                    <a:sym typeface="Montserrat" panose="00000500000000000000"/>
                  </a:rPr>
                  <a:t> </a:t>
                </a:r>
                <a:r>
                  <a:rPr lang="en-US" sz="2000" b="1">
                    <a:solidFill>
                      <a:schemeClr val="lt1"/>
                    </a:solidFill>
                    <a:latin typeface="Montserrat" panose="00000500000000000000"/>
                    <a:ea typeface="Montserrat" panose="00000500000000000000"/>
                    <a:cs typeface="Montserrat" panose="00000500000000000000"/>
                    <a:sym typeface="Montserrat" panose="00000500000000000000"/>
                  </a:rPr>
                  <a:t>Backend với Java Spring boot</a:t>
                </a:r>
                <a:endParaRPr sz="2000" b="1" i="0" u="none" strike="noStrike" cap="none" dirty="0">
                  <a:solidFill>
                    <a:schemeClr val="lt1"/>
                  </a:solidFill>
                  <a:latin typeface="Montserrat" panose="00000500000000000000"/>
                  <a:ea typeface="Montserrat" panose="00000500000000000000"/>
                  <a:cs typeface="Montserrat" panose="00000500000000000000"/>
                  <a:sym typeface="Montserrat" panose="00000500000000000000"/>
                </a:endParaRPr>
              </a:p>
            </p:txBody>
          </p:sp>
        </p:grpSp>
      </p:grpSp>
      <p:grpSp>
        <p:nvGrpSpPr>
          <p:cNvPr id="317" name="Google Shape;256;p56"/>
          <p:cNvGrpSpPr/>
          <p:nvPr/>
        </p:nvGrpSpPr>
        <p:grpSpPr>
          <a:xfrm>
            <a:off x="554355" y="2465705"/>
            <a:ext cx="8523072" cy="809625"/>
            <a:chOff x="4292600" y="1827906"/>
            <a:chExt cx="8445026" cy="809415"/>
          </a:xfrm>
        </p:grpSpPr>
        <p:cxnSp>
          <p:nvCxnSpPr>
            <p:cNvPr id="318" name="Google Shape;257;p56"/>
            <p:cNvCxnSpPr/>
            <p:nvPr/>
          </p:nvCxnSpPr>
          <p:spPr>
            <a:xfrm>
              <a:off x="4292600" y="2526631"/>
              <a:ext cx="7277100" cy="0"/>
            </a:xfrm>
            <a:prstGeom prst="straightConnector1">
              <a:avLst/>
            </a:prstGeom>
            <a:noFill/>
            <a:ln w="28575" cap="flat" cmpd="sng">
              <a:solidFill>
                <a:srgbClr val="FFC000"/>
              </a:solidFill>
              <a:prstDash val="dash"/>
              <a:miter lim="800000"/>
              <a:headEnd type="none" w="sm" len="sm"/>
              <a:tailEnd type="none" w="sm" len="sm"/>
            </a:ln>
          </p:spPr>
        </p:cxnSp>
        <p:grpSp>
          <p:nvGrpSpPr>
            <p:cNvPr id="319" name="Google Shape;258;p56"/>
            <p:cNvGrpSpPr/>
            <p:nvPr/>
          </p:nvGrpSpPr>
          <p:grpSpPr>
            <a:xfrm>
              <a:off x="5985309" y="2415941"/>
              <a:ext cx="221380" cy="221380"/>
              <a:chOff x="5985309" y="2040555"/>
              <a:chExt cx="221380" cy="221380"/>
            </a:xfrm>
          </p:grpSpPr>
          <p:sp>
            <p:nvSpPr>
              <p:cNvPr id="323" name="Google Shape;259;p56"/>
              <p:cNvSpPr/>
              <p:nvPr/>
            </p:nvSpPr>
            <p:spPr>
              <a:xfrm>
                <a:off x="5985309" y="2040555"/>
                <a:ext cx="221380" cy="221380"/>
              </a:xfrm>
              <a:prstGeom prst="ellipse">
                <a:avLst/>
              </a:prstGeom>
              <a:solidFill>
                <a:srgbClr val="75707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 panose="020B0604020202020204"/>
                  <a:buNone/>
                </a:pPr>
                <a:endParaRPr sz="2000" b="1" i="0" u="none" strike="noStrike" cap="none">
                  <a:solidFill>
                    <a:schemeClr val="lt1"/>
                  </a:solidFill>
                  <a:latin typeface="Montserrat" panose="00000500000000000000"/>
                  <a:ea typeface="Montserrat" panose="00000500000000000000"/>
                  <a:cs typeface="Montserrat" panose="00000500000000000000"/>
                  <a:sym typeface="Montserrat" panose="00000500000000000000"/>
                </a:endParaRPr>
              </a:p>
            </p:txBody>
          </p:sp>
          <p:sp>
            <p:nvSpPr>
              <p:cNvPr id="324" name="Google Shape;260;p56"/>
              <p:cNvSpPr/>
              <p:nvPr/>
            </p:nvSpPr>
            <p:spPr>
              <a:xfrm>
                <a:off x="6031617" y="2084121"/>
                <a:ext cx="128766" cy="135204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 panose="020B0604020202020204"/>
                  <a:buNone/>
                </a:pPr>
                <a:endParaRPr sz="2000" b="1" i="0" u="none" strike="noStrike" cap="none">
                  <a:solidFill>
                    <a:schemeClr val="lt1"/>
                  </a:solidFill>
                  <a:latin typeface="Montserrat" panose="00000500000000000000"/>
                  <a:ea typeface="Montserrat" panose="00000500000000000000"/>
                  <a:cs typeface="Montserrat" panose="00000500000000000000"/>
                  <a:sym typeface="Montserrat" panose="00000500000000000000"/>
                </a:endParaRPr>
              </a:p>
            </p:txBody>
          </p:sp>
        </p:grpSp>
        <p:grpSp>
          <p:nvGrpSpPr>
            <p:cNvPr id="320" name="Google Shape;261;p56"/>
            <p:cNvGrpSpPr/>
            <p:nvPr/>
          </p:nvGrpSpPr>
          <p:grpSpPr>
            <a:xfrm>
              <a:off x="6162011" y="1827906"/>
              <a:ext cx="6575615" cy="611981"/>
              <a:chOff x="6162011" y="1922624"/>
              <a:chExt cx="6575615" cy="520065"/>
            </a:xfrm>
          </p:grpSpPr>
          <p:sp>
            <p:nvSpPr>
              <p:cNvPr id="321" name="Google Shape;262;p56"/>
              <p:cNvSpPr/>
              <p:nvPr/>
            </p:nvSpPr>
            <p:spPr>
              <a:xfrm>
                <a:off x="6162011" y="1922624"/>
                <a:ext cx="6381197" cy="520065"/>
              </a:xfrm>
              <a:prstGeom prst="roundRect">
                <a:avLst>
                  <a:gd name="adj" fmla="val 16667"/>
                </a:avLst>
              </a:prstGeom>
              <a:solidFill>
                <a:srgbClr val="1E819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 panose="020B0604020202020204"/>
                  <a:buNone/>
                </a:pPr>
                <a:endParaRPr sz="2000" b="1" i="0" u="none" strike="noStrike" cap="none">
                  <a:solidFill>
                    <a:schemeClr val="lt1"/>
                  </a:solidFill>
                  <a:latin typeface="Montserrat" panose="00000500000000000000"/>
                  <a:ea typeface="Montserrat" panose="00000500000000000000"/>
                  <a:cs typeface="Montserrat" panose="00000500000000000000"/>
                  <a:sym typeface="Montserrat" panose="00000500000000000000"/>
                </a:endParaRPr>
              </a:p>
            </p:txBody>
          </p:sp>
          <p:sp>
            <p:nvSpPr>
              <p:cNvPr id="322" name="Google Shape;263;p56"/>
              <p:cNvSpPr txBox="1"/>
              <p:nvPr/>
            </p:nvSpPr>
            <p:spPr>
              <a:xfrm>
                <a:off x="6175224" y="1994915"/>
                <a:ext cx="6562402" cy="26150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 panose="020B0604020202020204"/>
                  <a:buNone/>
                </a:pPr>
                <a:r>
                  <a:rPr lang="en-US" sz="2000" b="1" i="0" u="none" strike="noStrike" cap="none">
                    <a:solidFill>
                      <a:schemeClr val="lt1"/>
                    </a:solidFill>
                    <a:latin typeface="Montserrat" panose="00000500000000000000"/>
                    <a:ea typeface="Montserrat" panose="00000500000000000000"/>
                    <a:cs typeface="Montserrat" panose="00000500000000000000"/>
                    <a:sym typeface="Montserrat" panose="00000500000000000000"/>
                  </a:rPr>
                  <a:t>Nghiên cứu tích hợp trợ lý ảo dùng langgraph</a:t>
                </a:r>
                <a:endParaRPr sz="2000" b="1" i="0" u="none" strike="noStrike" cap="none" dirty="0">
                  <a:solidFill>
                    <a:schemeClr val="lt1"/>
                  </a:solidFill>
                  <a:latin typeface="Montserrat" panose="00000500000000000000"/>
                  <a:ea typeface="Montserrat" panose="00000500000000000000"/>
                  <a:cs typeface="Montserrat" panose="00000500000000000000"/>
                  <a:sym typeface="Montserrat" panose="00000500000000000000"/>
                </a:endParaRPr>
              </a:p>
            </p:txBody>
          </p:sp>
        </p:grpSp>
      </p:grpSp>
      <p:grpSp>
        <p:nvGrpSpPr>
          <p:cNvPr id="325" name="Google Shape;266;p56"/>
          <p:cNvGrpSpPr/>
          <p:nvPr/>
        </p:nvGrpSpPr>
        <p:grpSpPr>
          <a:xfrm>
            <a:off x="555625" y="4138295"/>
            <a:ext cx="8277479" cy="870585"/>
            <a:chOff x="4292600" y="1766650"/>
            <a:chExt cx="7553289" cy="870671"/>
          </a:xfrm>
        </p:grpSpPr>
        <p:cxnSp>
          <p:nvCxnSpPr>
            <p:cNvPr id="326" name="Google Shape;267;p56"/>
            <p:cNvCxnSpPr/>
            <p:nvPr/>
          </p:nvCxnSpPr>
          <p:spPr>
            <a:xfrm>
              <a:off x="4292600" y="2526631"/>
              <a:ext cx="72771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4"/>
              </a:solidFill>
              <a:prstDash val="dash"/>
              <a:round/>
              <a:headEnd type="none" w="sm" len="sm"/>
              <a:tailEnd type="none" w="sm" len="sm"/>
            </a:ln>
          </p:spPr>
        </p:cxnSp>
        <p:grpSp>
          <p:nvGrpSpPr>
            <p:cNvPr id="327" name="Google Shape;268;p56"/>
            <p:cNvGrpSpPr/>
            <p:nvPr/>
          </p:nvGrpSpPr>
          <p:grpSpPr>
            <a:xfrm>
              <a:off x="5985309" y="2415941"/>
              <a:ext cx="221380" cy="221380"/>
              <a:chOff x="5985309" y="2040555"/>
              <a:chExt cx="221380" cy="221380"/>
            </a:xfrm>
          </p:grpSpPr>
          <p:sp>
            <p:nvSpPr>
              <p:cNvPr id="331" name="Google Shape;269;p56"/>
              <p:cNvSpPr/>
              <p:nvPr/>
            </p:nvSpPr>
            <p:spPr>
              <a:xfrm>
                <a:off x="5985309" y="2040555"/>
                <a:ext cx="221380" cy="221380"/>
              </a:xfrm>
              <a:prstGeom prst="ellipse">
                <a:avLst/>
              </a:prstGeom>
              <a:solidFill>
                <a:srgbClr val="75707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1" i="0" u="none" strike="noStrike" cap="none">
                  <a:solidFill>
                    <a:schemeClr val="lt1"/>
                  </a:solidFill>
                  <a:latin typeface="Montserrat" panose="00000500000000000000"/>
                  <a:ea typeface="Montserrat" panose="00000500000000000000"/>
                  <a:cs typeface="Montserrat" panose="00000500000000000000"/>
                  <a:sym typeface="Montserrat" panose="00000500000000000000"/>
                </a:endParaRPr>
              </a:p>
            </p:txBody>
          </p:sp>
          <p:sp>
            <p:nvSpPr>
              <p:cNvPr id="332" name="Google Shape;270;p56"/>
              <p:cNvSpPr/>
              <p:nvPr/>
            </p:nvSpPr>
            <p:spPr>
              <a:xfrm>
                <a:off x="6031617" y="2084121"/>
                <a:ext cx="128766" cy="135204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1" i="0" u="none" strike="noStrike" cap="none">
                  <a:solidFill>
                    <a:schemeClr val="lt1"/>
                  </a:solidFill>
                  <a:latin typeface="Montserrat" panose="00000500000000000000"/>
                  <a:ea typeface="Montserrat" panose="00000500000000000000"/>
                  <a:cs typeface="Montserrat" panose="00000500000000000000"/>
                  <a:sym typeface="Montserrat" panose="00000500000000000000"/>
                </a:endParaRPr>
              </a:p>
            </p:txBody>
          </p:sp>
        </p:grpSp>
        <p:grpSp>
          <p:nvGrpSpPr>
            <p:cNvPr id="328" name="Google Shape;271;p56"/>
            <p:cNvGrpSpPr/>
            <p:nvPr/>
          </p:nvGrpSpPr>
          <p:grpSpPr>
            <a:xfrm>
              <a:off x="5973221" y="1766650"/>
              <a:ext cx="5872668" cy="612201"/>
              <a:chOff x="5973221" y="1870569"/>
              <a:chExt cx="5872668" cy="520252"/>
            </a:xfrm>
          </p:grpSpPr>
          <p:sp>
            <p:nvSpPr>
              <p:cNvPr id="329" name="Google Shape;272;p56"/>
              <p:cNvSpPr/>
              <p:nvPr/>
            </p:nvSpPr>
            <p:spPr>
              <a:xfrm>
                <a:off x="5973221" y="1870569"/>
                <a:ext cx="5872668" cy="520252"/>
              </a:xfrm>
              <a:prstGeom prst="roundRect">
                <a:avLst>
                  <a:gd name="adj" fmla="val 16667"/>
                </a:avLst>
              </a:prstGeom>
              <a:solidFill>
                <a:srgbClr val="1E819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1" i="0" u="none" strike="noStrike" cap="none">
                  <a:solidFill>
                    <a:schemeClr val="lt1"/>
                  </a:solidFill>
                  <a:latin typeface="Montserrat" panose="00000500000000000000"/>
                  <a:ea typeface="Montserrat" panose="00000500000000000000"/>
                  <a:cs typeface="Montserrat" panose="00000500000000000000"/>
                  <a:sym typeface="Montserrat" panose="00000500000000000000"/>
                </a:endParaRPr>
              </a:p>
            </p:txBody>
          </p:sp>
          <p:sp>
            <p:nvSpPr>
              <p:cNvPr id="330" name="Google Shape;273;p56"/>
              <p:cNvSpPr txBox="1"/>
              <p:nvPr/>
            </p:nvSpPr>
            <p:spPr>
              <a:xfrm>
                <a:off x="5973221" y="1954759"/>
                <a:ext cx="5672760" cy="33784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 panose="020B0604020202020204"/>
                  <a:buNone/>
                </a:pPr>
                <a:r>
                  <a:rPr lang="en-US" sz="2000" b="1" dirty="0" err="1">
                    <a:solidFill>
                      <a:schemeClr val="lt1"/>
                    </a:solidFill>
                    <a:latin typeface="Montserrat" panose="00000500000000000000"/>
                    <a:ea typeface="Montserrat" panose="00000500000000000000"/>
                    <a:cs typeface="Montserrat" panose="00000500000000000000"/>
                    <a:sym typeface="Montserrat" panose="00000500000000000000"/>
                  </a:rPr>
                  <a:t>Lập</a:t>
                </a:r>
                <a:r>
                  <a:rPr lang="en-US" sz="2000" b="1" dirty="0">
                    <a:solidFill>
                      <a:schemeClr val="lt1"/>
                    </a:solidFill>
                    <a:latin typeface="Montserrat" panose="00000500000000000000"/>
                    <a:ea typeface="Montserrat" panose="00000500000000000000"/>
                    <a:cs typeface="Montserrat" panose="00000500000000000000"/>
                    <a:sym typeface="Montserrat" panose="00000500000000000000"/>
                  </a:rPr>
                  <a:t> </a:t>
                </a:r>
                <a:r>
                  <a:rPr lang="en-US" sz="2000" b="1" dirty="0" err="1">
                    <a:solidFill>
                      <a:schemeClr val="lt1"/>
                    </a:solidFill>
                    <a:latin typeface="Montserrat" panose="00000500000000000000"/>
                    <a:ea typeface="Montserrat" panose="00000500000000000000"/>
                    <a:cs typeface="Montserrat" panose="00000500000000000000"/>
                    <a:sym typeface="Montserrat" panose="00000500000000000000"/>
                  </a:rPr>
                  <a:t>trình</a:t>
                </a:r>
                <a:r>
                  <a:rPr lang="en-US" sz="2000" b="1" dirty="0">
                    <a:solidFill>
                      <a:schemeClr val="lt1"/>
                    </a:solidFill>
                    <a:latin typeface="Montserrat" panose="00000500000000000000"/>
                    <a:ea typeface="Montserrat" panose="00000500000000000000"/>
                    <a:cs typeface="Montserrat" panose="00000500000000000000"/>
                    <a:sym typeface="Montserrat" panose="00000500000000000000"/>
                  </a:rPr>
                  <a:t> </a:t>
                </a:r>
                <a:r>
                  <a:rPr lang="en-US" sz="2000" b="1" err="1">
                    <a:solidFill>
                      <a:schemeClr val="lt1"/>
                    </a:solidFill>
                    <a:latin typeface="Montserrat" panose="00000500000000000000"/>
                    <a:ea typeface="Montserrat" panose="00000500000000000000"/>
                    <a:cs typeface="Montserrat" panose="00000500000000000000"/>
                    <a:sym typeface="Montserrat" panose="00000500000000000000"/>
                  </a:rPr>
                  <a:t>giao</a:t>
                </a:r>
                <a:r>
                  <a:rPr lang="en-US" sz="2000" b="1">
                    <a:solidFill>
                      <a:schemeClr val="lt1"/>
                    </a:solidFill>
                    <a:latin typeface="Montserrat" panose="00000500000000000000"/>
                    <a:ea typeface="Montserrat" panose="00000500000000000000"/>
                    <a:cs typeface="Montserrat" panose="00000500000000000000"/>
                    <a:sym typeface="Montserrat" panose="00000500000000000000"/>
                  </a:rPr>
                  <a:t> diện với Angular</a:t>
                </a:r>
                <a:endParaRPr sz="2000" b="1" i="0" u="none" strike="noStrike" cap="none" dirty="0">
                  <a:solidFill>
                    <a:schemeClr val="lt1"/>
                  </a:solidFill>
                  <a:latin typeface="Montserrat" panose="00000500000000000000"/>
                  <a:ea typeface="Montserrat" panose="00000500000000000000"/>
                  <a:cs typeface="Montserrat" panose="00000500000000000000"/>
                  <a:sym typeface="Montserrat" panose="00000500000000000000"/>
                </a:endParaRPr>
              </a:p>
            </p:txBody>
          </p:sp>
        </p:grpSp>
      </p:grpSp>
      <p:sp>
        <p:nvSpPr>
          <p:cNvPr id="345" name="AutoShape 18" descr="The Simplest Explanation of Backend API Integration Ever - Form.io"/>
          <p:cNvSpPr>
            <a:spLocks noChangeAspect="1" noChangeArrowheads="1"/>
          </p:cNvSpPr>
          <p:nvPr/>
        </p:nvSpPr>
        <p:spPr bwMode="auto">
          <a:xfrm>
            <a:off x="3922808" y="28396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pic>
        <p:nvPicPr>
          <p:cNvPr id="3" name="Picture 2" descr="angular_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5390" y="4161155"/>
            <a:ext cx="666115" cy="666115"/>
          </a:xfrm>
          <a:prstGeom prst="rect">
            <a:avLst/>
          </a:prstGeom>
        </p:spPr>
      </p:pic>
      <p:pic>
        <p:nvPicPr>
          <p:cNvPr id="4" name="Picture 3" descr="langgraph-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5390" y="2357120"/>
            <a:ext cx="808990" cy="808990"/>
          </a:xfrm>
          <a:prstGeom prst="rect">
            <a:avLst/>
          </a:prstGeom>
        </p:spPr>
      </p:pic>
      <p:pic>
        <p:nvPicPr>
          <p:cNvPr id="5" name="Picture 4" descr="MVC_logo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0780" y="1617980"/>
            <a:ext cx="863600" cy="621030"/>
          </a:xfrm>
          <a:prstGeom prst="rect">
            <a:avLst/>
          </a:prstGeom>
        </p:spPr>
      </p:pic>
      <p:pic>
        <p:nvPicPr>
          <p:cNvPr id="6" name="Picture 5" descr="spring-boot-logo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5390" y="3171190"/>
            <a:ext cx="725170" cy="725170"/>
          </a:xfrm>
          <a:prstGeom prst="rect">
            <a:avLst/>
          </a:prstGeom>
        </p:spPr>
      </p:pic>
    </p:spTree>
  </p:cSld>
  <p:clrMapOvr>
    <a:masterClrMapping/>
  </p:clrMapOvr>
  <p:transition spd="slow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1"/>
            </a:gs>
            <a:gs pos="49000">
              <a:schemeClr val="lt1"/>
            </a:gs>
            <a:gs pos="100000">
              <a:schemeClr val="dk2"/>
            </a:gs>
          </a:gsLst>
          <a:lin ang="0" scaled="0"/>
        </a:gradFill>
        <a:effectLst/>
      </p:bgPr>
    </p:bg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Google Shape;264;p33"/>
          <p:cNvPicPr preferRelativeResize="0"/>
          <p:nvPr/>
        </p:nvPicPr>
        <p:blipFill rotWithShape="1">
          <a:blip r:embed="rId1"/>
          <a:srcRect l="28908" t="43493" r="17025"/>
          <a:stretch>
            <a:fillRect/>
          </a:stretch>
        </p:blipFill>
        <p:spPr>
          <a:xfrm rot="-4812664">
            <a:off x="-1692943" y="589264"/>
            <a:ext cx="5853222" cy="3964969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33"/>
          <p:cNvSpPr txBox="1">
            <a:spLocks noGrp="1"/>
          </p:cNvSpPr>
          <p:nvPr>
            <p:ph type="title"/>
          </p:nvPr>
        </p:nvSpPr>
        <p:spPr>
          <a:xfrm>
            <a:off x="894299" y="2334598"/>
            <a:ext cx="7933967" cy="98230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Montserrat ExtraBold" panose="00000900000000000000" pitchFamily="2" charset="0"/>
              </a:rPr>
              <a:t>CÁC CÔNG NGHỆ ĐƯỢC SỬ DỤNG</a:t>
            </a:r>
            <a:endParaRPr>
              <a:latin typeface="Montserrat ExtraBold" panose="00000900000000000000" pitchFamily="2" charset="0"/>
            </a:endParaRPr>
          </a:p>
        </p:txBody>
      </p:sp>
      <p:sp>
        <p:nvSpPr>
          <p:cNvPr id="267" name="Google Shape;267;p33"/>
          <p:cNvSpPr txBox="1">
            <a:spLocks noGrp="1"/>
          </p:cNvSpPr>
          <p:nvPr>
            <p:ph type="title" idx="2"/>
          </p:nvPr>
        </p:nvSpPr>
        <p:spPr>
          <a:xfrm>
            <a:off x="3875352" y="1287735"/>
            <a:ext cx="1464998" cy="114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Montserrat ExtraBold" panose="00000900000000000000" pitchFamily="2" charset="0"/>
              </a:rPr>
              <a:t>04</a:t>
            </a:r>
            <a:endParaRPr>
              <a:latin typeface="Montserrat ExtraBold" panose="00000900000000000000" pitchFamily="2" charset="0"/>
            </a:endParaRPr>
          </a:p>
        </p:txBody>
      </p:sp>
    </p:spTree>
  </p:cSld>
  <p:clrMapOvr>
    <a:masterClrMapping/>
  </p:clrMapOvr>
  <p:transition spd="slow">
    <p:pull/>
  </p:transition>
</p:sld>
</file>

<file path=ppt/tags/tag1.xml><?xml version="1.0" encoding="utf-8"?>
<p:tagLst xmlns:p="http://schemas.openxmlformats.org/presentationml/2006/main">
  <p:tag name="TABLE_ENDDRAG_ORIGIN_RECT" val="354*133"/>
  <p:tag name="TABLE_ENDDRAG_RECT" val="221*268*354*133"/>
</p:tagLst>
</file>

<file path=ppt/theme/theme1.xml><?xml version="1.0" encoding="utf-8"?>
<a:theme xmlns:a="http://schemas.openxmlformats.org/drawingml/2006/main" name="Anthrax Detection Technology Project Proposal by Slidesgo">
  <a:themeElements>
    <a:clrScheme name="Simple Light">
      <a:dk1>
        <a:srgbClr val="FFFFFF"/>
      </a:dk1>
      <a:lt1>
        <a:srgbClr val="0D0045"/>
      </a:lt1>
      <a:dk2>
        <a:srgbClr val="480036"/>
      </a:dk2>
      <a:lt2>
        <a:srgbClr val="B0292E"/>
      </a:lt2>
      <a:accent1>
        <a:srgbClr val="00BCEE"/>
      </a:accent1>
      <a:accent2>
        <a:srgbClr val="860E68"/>
      </a:accent2>
      <a:accent3>
        <a:srgbClr val="CC5EB0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3250</Words>
  <Application>WPS Presentation</Application>
  <PresentationFormat>On-screen Show (16:9)</PresentationFormat>
  <Paragraphs>223</Paragraphs>
  <Slides>21</Slides>
  <Notes>19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38" baseType="lpstr">
      <vt:lpstr>Arial</vt:lpstr>
      <vt:lpstr>SimSun</vt:lpstr>
      <vt:lpstr>Wingdings</vt:lpstr>
      <vt:lpstr>Arial</vt:lpstr>
      <vt:lpstr>Phudu SemiBold</vt:lpstr>
      <vt:lpstr>Bai Jamjuree</vt:lpstr>
      <vt:lpstr>Bebas Neue</vt:lpstr>
      <vt:lpstr>Phudu Medium</vt:lpstr>
      <vt:lpstr>Phudu</vt:lpstr>
      <vt:lpstr>Montserrat ExtraBold</vt:lpstr>
      <vt:lpstr>Times New Roman</vt:lpstr>
      <vt:lpstr>Montserrat</vt:lpstr>
      <vt:lpstr>Montserrat</vt:lpstr>
      <vt:lpstr>Microsoft YaHei</vt:lpstr>
      <vt:lpstr>Arial Unicode MS</vt:lpstr>
      <vt:lpstr>Times New Roman</vt:lpstr>
      <vt:lpstr>Anthrax Detection Technology Project Proposal by Slidesgo</vt:lpstr>
      <vt:lpstr>BẢO VỆ ĐỒ ÁN TỐT NGHIỆP NGÀNH KHOA HỌC MÁY TÍNH</vt:lpstr>
      <vt:lpstr>06</vt:lpstr>
      <vt:lpstr>01</vt:lpstr>
      <vt:lpstr>LÝ DO CHỌN ĐỀ TÀI</vt:lpstr>
      <vt:lpstr>02</vt:lpstr>
      <vt:lpstr>MỤC TIÊU CỦA ĐỀ TÀI</vt:lpstr>
      <vt:lpstr>03</vt:lpstr>
      <vt:lpstr>NỘI DUNG NGHIÊN CỨU</vt:lpstr>
      <vt:lpstr>04</vt:lpstr>
      <vt:lpstr>JAVA</vt:lpstr>
      <vt:lpstr>Spring boot</vt:lpstr>
      <vt:lpstr>Langgraph</vt:lpstr>
      <vt:lpstr>Angular</vt:lpstr>
      <vt:lpstr>MYSQL</vt:lpstr>
      <vt:lpstr>MONGODB</vt:lpstr>
      <vt:lpstr>04</vt:lpstr>
      <vt:lpstr>KẾT QUẢ ĐẠT ĐƯỢC</vt:lpstr>
      <vt:lpstr>KẾT QUẢ ĐẠT ĐƯỢC</vt:lpstr>
      <vt:lpstr>06</vt:lpstr>
      <vt:lpstr>HƯỚNG PHÁT TRIỂN VÀ MỞ RỘNG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BẢO VỆ ĐỒ ÁN TỐT NGHIỆP NGÀNH HỆ THỐNG THÔNG TIN</dc:title>
  <dc:creator/>
  <cp:lastModifiedBy>Tín Vương Trí</cp:lastModifiedBy>
  <cp:revision>37</cp:revision>
  <dcterms:created xsi:type="dcterms:W3CDTF">2025-05-26T08:28:00Z</dcterms:created>
  <dcterms:modified xsi:type="dcterms:W3CDTF">2025-05-28T07:50:41Z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00E45DEC82DC417CA8B37E2B3DFEB44D_13</vt:lpwstr>
  </property>
  <property fmtid="{D5CDD505-2E9C-101B-9397-08002B2CF9AE}" pid="3" name="KSOProductBuildVer">
    <vt:lpwstr>1033-12.2.0.21179</vt:lpwstr>
  </property>
</Properties>
</file>